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11" r:id="rId2"/>
    <p:sldId id="342" r:id="rId3"/>
    <p:sldId id="413" r:id="rId4"/>
    <p:sldId id="419" r:id="rId5"/>
    <p:sldId id="422" r:id="rId6"/>
    <p:sldId id="420" r:id="rId7"/>
    <p:sldId id="421" r:id="rId8"/>
    <p:sldId id="423" r:id="rId9"/>
    <p:sldId id="424" r:id="rId10"/>
    <p:sldId id="412" r:id="rId11"/>
    <p:sldId id="414" r:id="rId12"/>
    <p:sldId id="415" r:id="rId13"/>
    <p:sldId id="416" r:id="rId14"/>
    <p:sldId id="417" r:id="rId15"/>
    <p:sldId id="418" r:id="rId16"/>
    <p:sldId id="425" r:id="rId17"/>
    <p:sldId id="431" r:id="rId18"/>
    <p:sldId id="426" r:id="rId19"/>
    <p:sldId id="427" r:id="rId20"/>
    <p:sldId id="428" r:id="rId21"/>
    <p:sldId id="429" r:id="rId22"/>
    <p:sldId id="430" r:id="rId23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1" d="100"/>
          <a:sy n="111" d="100"/>
        </p:scale>
        <p:origin x="15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RATEL\Izvestaji\Analiza%20evidencije%20operatora\Analiza%20evidencije%20operatora%202006-2023\RegistarUslugeMre&#382;e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RATEL\Izvestaji\Analiza%20evidencije%20operatora\Analiza%20evidencije%20operatora%202006-2023\RegistarUslugeMre&#382;e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RATEL\Izvestaji\Analiza%20evidencije%20operatora\Analiza%20evidencije%20operatora%202006-2023\RegistarUslugeMre&#382;e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RATEL\Izvestaji\Analiza%20evidencije%20operatora\Analiza%20evidencije%20operatora%202006-2023\RegistarUslugeMre&#382;e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RATEL\Izvestaji\Analiza%20evidencije%20operatora\Analiza%20evidencije%20operatora%202006-2023\RegistarUslugeMre&#382;e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RATEL\Izvestaji\Analiza%20evidencije%20operatora\Analiza%20evidencije%20operatora%202006-2023\RegistarUslugeMre&#382;e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RATEL\Izvestaji\Analiza%20evidencije%20operatora\Analiza%20evidencije%20operatora%202006-2023\RegistarUslugeMre&#382;e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RATEL\Izvestaji\Analiza%20evidencije%20operatora\Analiza%20evidencije%20operatora%202006-2023\RegistarUslugeMre&#382;e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БРОЈ УСЛУГА</c:v>
          </c:tx>
          <c:spPr>
            <a:solidFill>
              <a:srgbClr val="FF0000"/>
            </a:solidFill>
            <a:ln cmpd="dbl">
              <a:noFill/>
            </a:ln>
          </c:spPr>
          <c:invertIfNegative val="0"/>
          <c:trendline>
            <c:spPr>
              <a:ln w="25400" cmpd="dbl">
                <a:solidFill>
                  <a:srgbClr val="FF0000"/>
                </a:solidFill>
              </a:ln>
            </c:spPr>
            <c:trendlineType val="movingAvg"/>
            <c:period val="2"/>
            <c:dispRSqr val="0"/>
            <c:dispEq val="0"/>
          </c:trendline>
          <c:cat>
            <c:numRef>
              <c:f>Izvestaji!$A$3:$A$211</c:f>
              <c:numCache>
                <c:formatCode>d/m/yyyy</c:formatCode>
                <c:ptCount val="209"/>
                <c:pt idx="0">
                  <c:v>38961</c:v>
                </c:pt>
                <c:pt idx="1">
                  <c:v>38991</c:v>
                </c:pt>
                <c:pt idx="2">
                  <c:v>39022</c:v>
                </c:pt>
                <c:pt idx="3">
                  <c:v>39052</c:v>
                </c:pt>
                <c:pt idx="4">
                  <c:v>39083</c:v>
                </c:pt>
                <c:pt idx="5">
                  <c:v>39114</c:v>
                </c:pt>
                <c:pt idx="6">
                  <c:v>39142</c:v>
                </c:pt>
                <c:pt idx="7">
                  <c:v>39173</c:v>
                </c:pt>
                <c:pt idx="8">
                  <c:v>39203</c:v>
                </c:pt>
                <c:pt idx="9">
                  <c:v>39234</c:v>
                </c:pt>
                <c:pt idx="10">
                  <c:v>39264</c:v>
                </c:pt>
                <c:pt idx="11">
                  <c:v>39295</c:v>
                </c:pt>
                <c:pt idx="12">
                  <c:v>39326</c:v>
                </c:pt>
                <c:pt idx="13">
                  <c:v>39356</c:v>
                </c:pt>
                <c:pt idx="14">
                  <c:v>39387</c:v>
                </c:pt>
                <c:pt idx="15">
                  <c:v>39417</c:v>
                </c:pt>
                <c:pt idx="16">
                  <c:v>39448</c:v>
                </c:pt>
                <c:pt idx="17">
                  <c:v>39479</c:v>
                </c:pt>
                <c:pt idx="18">
                  <c:v>39508</c:v>
                </c:pt>
                <c:pt idx="19">
                  <c:v>39539</c:v>
                </c:pt>
                <c:pt idx="20">
                  <c:v>39569</c:v>
                </c:pt>
                <c:pt idx="21">
                  <c:v>39600</c:v>
                </c:pt>
                <c:pt idx="22">
                  <c:v>39630</c:v>
                </c:pt>
                <c:pt idx="23">
                  <c:v>39661</c:v>
                </c:pt>
                <c:pt idx="24">
                  <c:v>39692</c:v>
                </c:pt>
                <c:pt idx="25">
                  <c:v>39722</c:v>
                </c:pt>
                <c:pt idx="26">
                  <c:v>39753</c:v>
                </c:pt>
                <c:pt idx="27">
                  <c:v>39783</c:v>
                </c:pt>
                <c:pt idx="28">
                  <c:v>39814</c:v>
                </c:pt>
                <c:pt idx="29">
                  <c:v>39845</c:v>
                </c:pt>
                <c:pt idx="30">
                  <c:v>39873</c:v>
                </c:pt>
                <c:pt idx="31">
                  <c:v>39904</c:v>
                </c:pt>
                <c:pt idx="32">
                  <c:v>39934</c:v>
                </c:pt>
                <c:pt idx="33">
                  <c:v>39965</c:v>
                </c:pt>
                <c:pt idx="34">
                  <c:v>39995</c:v>
                </c:pt>
                <c:pt idx="35">
                  <c:v>40026</c:v>
                </c:pt>
                <c:pt idx="36">
                  <c:v>40057</c:v>
                </c:pt>
                <c:pt idx="37">
                  <c:v>40087</c:v>
                </c:pt>
                <c:pt idx="38">
                  <c:v>40118</c:v>
                </c:pt>
                <c:pt idx="39">
                  <c:v>40148</c:v>
                </c:pt>
                <c:pt idx="40">
                  <c:v>40179</c:v>
                </c:pt>
                <c:pt idx="41">
                  <c:v>40210</c:v>
                </c:pt>
                <c:pt idx="42">
                  <c:v>40238</c:v>
                </c:pt>
                <c:pt idx="43">
                  <c:v>40269</c:v>
                </c:pt>
                <c:pt idx="44">
                  <c:v>40299</c:v>
                </c:pt>
                <c:pt idx="45">
                  <c:v>40330</c:v>
                </c:pt>
                <c:pt idx="46">
                  <c:v>40360</c:v>
                </c:pt>
                <c:pt idx="47">
                  <c:v>40391</c:v>
                </c:pt>
                <c:pt idx="48">
                  <c:v>40422</c:v>
                </c:pt>
                <c:pt idx="49">
                  <c:v>40452</c:v>
                </c:pt>
                <c:pt idx="50">
                  <c:v>40483</c:v>
                </c:pt>
                <c:pt idx="51">
                  <c:v>40513</c:v>
                </c:pt>
                <c:pt idx="52">
                  <c:v>40544</c:v>
                </c:pt>
                <c:pt idx="53">
                  <c:v>40575</c:v>
                </c:pt>
                <c:pt idx="54">
                  <c:v>40603</c:v>
                </c:pt>
                <c:pt idx="55">
                  <c:v>40634</c:v>
                </c:pt>
                <c:pt idx="56">
                  <c:v>40664</c:v>
                </c:pt>
                <c:pt idx="57">
                  <c:v>40695</c:v>
                </c:pt>
                <c:pt idx="58">
                  <c:v>40725</c:v>
                </c:pt>
                <c:pt idx="59">
                  <c:v>40756</c:v>
                </c:pt>
                <c:pt idx="60">
                  <c:v>40787</c:v>
                </c:pt>
                <c:pt idx="61">
                  <c:v>40817</c:v>
                </c:pt>
                <c:pt idx="62">
                  <c:v>40848</c:v>
                </c:pt>
                <c:pt idx="63">
                  <c:v>40878</c:v>
                </c:pt>
                <c:pt idx="64">
                  <c:v>40909</c:v>
                </c:pt>
                <c:pt idx="65">
                  <c:v>40940</c:v>
                </c:pt>
                <c:pt idx="66">
                  <c:v>40969</c:v>
                </c:pt>
                <c:pt idx="67">
                  <c:v>41000</c:v>
                </c:pt>
                <c:pt idx="68">
                  <c:v>41030</c:v>
                </c:pt>
                <c:pt idx="69">
                  <c:v>41061</c:v>
                </c:pt>
                <c:pt idx="70">
                  <c:v>41091</c:v>
                </c:pt>
                <c:pt idx="71">
                  <c:v>41122</c:v>
                </c:pt>
                <c:pt idx="72">
                  <c:v>41153</c:v>
                </c:pt>
                <c:pt idx="73">
                  <c:v>41183</c:v>
                </c:pt>
                <c:pt idx="74">
                  <c:v>41214</c:v>
                </c:pt>
                <c:pt idx="75">
                  <c:v>41244</c:v>
                </c:pt>
                <c:pt idx="76">
                  <c:v>41275</c:v>
                </c:pt>
                <c:pt idx="77">
                  <c:v>41306</c:v>
                </c:pt>
                <c:pt idx="78">
                  <c:v>41334</c:v>
                </c:pt>
                <c:pt idx="79">
                  <c:v>41365</c:v>
                </c:pt>
                <c:pt idx="80">
                  <c:v>41395</c:v>
                </c:pt>
                <c:pt idx="81">
                  <c:v>41426</c:v>
                </c:pt>
                <c:pt idx="82">
                  <c:v>41456</c:v>
                </c:pt>
                <c:pt idx="83">
                  <c:v>41487</c:v>
                </c:pt>
                <c:pt idx="84">
                  <c:v>41518</c:v>
                </c:pt>
                <c:pt idx="85">
                  <c:v>41548</c:v>
                </c:pt>
                <c:pt idx="86">
                  <c:v>41579</c:v>
                </c:pt>
                <c:pt idx="87">
                  <c:v>41609</c:v>
                </c:pt>
                <c:pt idx="88">
                  <c:v>41640</c:v>
                </c:pt>
                <c:pt idx="89">
                  <c:v>41671</c:v>
                </c:pt>
                <c:pt idx="90">
                  <c:v>41699</c:v>
                </c:pt>
                <c:pt idx="91">
                  <c:v>41730</c:v>
                </c:pt>
                <c:pt idx="92">
                  <c:v>41760</c:v>
                </c:pt>
                <c:pt idx="93">
                  <c:v>41791</c:v>
                </c:pt>
                <c:pt idx="94">
                  <c:v>41821</c:v>
                </c:pt>
                <c:pt idx="95">
                  <c:v>41852</c:v>
                </c:pt>
                <c:pt idx="96">
                  <c:v>41883</c:v>
                </c:pt>
                <c:pt idx="97">
                  <c:v>41913</c:v>
                </c:pt>
                <c:pt idx="98">
                  <c:v>41944</c:v>
                </c:pt>
                <c:pt idx="99">
                  <c:v>41974</c:v>
                </c:pt>
                <c:pt idx="100">
                  <c:v>42005</c:v>
                </c:pt>
                <c:pt idx="101">
                  <c:v>42036</c:v>
                </c:pt>
                <c:pt idx="102">
                  <c:v>42064</c:v>
                </c:pt>
                <c:pt idx="103">
                  <c:v>42095</c:v>
                </c:pt>
                <c:pt idx="104">
                  <c:v>42125</c:v>
                </c:pt>
                <c:pt idx="105">
                  <c:v>42156</c:v>
                </c:pt>
                <c:pt idx="106">
                  <c:v>42186</c:v>
                </c:pt>
                <c:pt idx="107">
                  <c:v>42217</c:v>
                </c:pt>
                <c:pt idx="108">
                  <c:v>42248</c:v>
                </c:pt>
                <c:pt idx="109">
                  <c:v>42278</c:v>
                </c:pt>
                <c:pt idx="110">
                  <c:v>42309</c:v>
                </c:pt>
                <c:pt idx="111">
                  <c:v>42339</c:v>
                </c:pt>
                <c:pt idx="112">
                  <c:v>42370</c:v>
                </c:pt>
                <c:pt idx="113">
                  <c:v>42401</c:v>
                </c:pt>
                <c:pt idx="114">
                  <c:v>42430</c:v>
                </c:pt>
                <c:pt idx="115">
                  <c:v>42461</c:v>
                </c:pt>
                <c:pt idx="116">
                  <c:v>42491</c:v>
                </c:pt>
                <c:pt idx="117">
                  <c:v>42522</c:v>
                </c:pt>
                <c:pt idx="118">
                  <c:v>42552</c:v>
                </c:pt>
                <c:pt idx="119">
                  <c:v>42583</c:v>
                </c:pt>
                <c:pt idx="120">
                  <c:v>42614</c:v>
                </c:pt>
                <c:pt idx="121">
                  <c:v>42644</c:v>
                </c:pt>
                <c:pt idx="122">
                  <c:v>42675</c:v>
                </c:pt>
                <c:pt idx="123">
                  <c:v>42705</c:v>
                </c:pt>
                <c:pt idx="124">
                  <c:v>42736</c:v>
                </c:pt>
                <c:pt idx="125">
                  <c:v>42767</c:v>
                </c:pt>
                <c:pt idx="126">
                  <c:v>42795</c:v>
                </c:pt>
                <c:pt idx="127">
                  <c:v>42826</c:v>
                </c:pt>
                <c:pt idx="128">
                  <c:v>42856</c:v>
                </c:pt>
                <c:pt idx="129">
                  <c:v>42887</c:v>
                </c:pt>
                <c:pt idx="130">
                  <c:v>42917</c:v>
                </c:pt>
                <c:pt idx="131">
                  <c:v>42948</c:v>
                </c:pt>
                <c:pt idx="132">
                  <c:v>42979</c:v>
                </c:pt>
                <c:pt idx="133">
                  <c:v>43009</c:v>
                </c:pt>
                <c:pt idx="134">
                  <c:v>43040</c:v>
                </c:pt>
                <c:pt idx="135">
                  <c:v>43070</c:v>
                </c:pt>
                <c:pt idx="136">
                  <c:v>43101</c:v>
                </c:pt>
                <c:pt idx="137">
                  <c:v>43132</c:v>
                </c:pt>
                <c:pt idx="138">
                  <c:v>43160</c:v>
                </c:pt>
                <c:pt idx="139">
                  <c:v>43191</c:v>
                </c:pt>
                <c:pt idx="140">
                  <c:v>43221</c:v>
                </c:pt>
                <c:pt idx="141">
                  <c:v>43252</c:v>
                </c:pt>
                <c:pt idx="142">
                  <c:v>43282</c:v>
                </c:pt>
                <c:pt idx="143">
                  <c:v>43313</c:v>
                </c:pt>
                <c:pt idx="144">
                  <c:v>43344</c:v>
                </c:pt>
                <c:pt idx="145">
                  <c:v>43374</c:v>
                </c:pt>
                <c:pt idx="146">
                  <c:v>43405</c:v>
                </c:pt>
                <c:pt idx="147">
                  <c:v>43435</c:v>
                </c:pt>
                <c:pt idx="148">
                  <c:v>43466</c:v>
                </c:pt>
                <c:pt idx="149">
                  <c:v>43497</c:v>
                </c:pt>
                <c:pt idx="150">
                  <c:v>43525</c:v>
                </c:pt>
                <c:pt idx="151">
                  <c:v>43556</c:v>
                </c:pt>
                <c:pt idx="152">
                  <c:v>43586</c:v>
                </c:pt>
                <c:pt idx="153">
                  <c:v>43617</c:v>
                </c:pt>
                <c:pt idx="154">
                  <c:v>43647</c:v>
                </c:pt>
                <c:pt idx="155">
                  <c:v>43678</c:v>
                </c:pt>
                <c:pt idx="156">
                  <c:v>43709</c:v>
                </c:pt>
                <c:pt idx="157">
                  <c:v>43739</c:v>
                </c:pt>
                <c:pt idx="158">
                  <c:v>43770</c:v>
                </c:pt>
                <c:pt idx="159">
                  <c:v>43800</c:v>
                </c:pt>
                <c:pt idx="160">
                  <c:v>43831</c:v>
                </c:pt>
                <c:pt idx="161">
                  <c:v>43862</c:v>
                </c:pt>
                <c:pt idx="162">
                  <c:v>43891</c:v>
                </c:pt>
                <c:pt idx="163">
                  <c:v>43922</c:v>
                </c:pt>
                <c:pt idx="164">
                  <c:v>43952</c:v>
                </c:pt>
                <c:pt idx="165">
                  <c:v>43983</c:v>
                </c:pt>
                <c:pt idx="166">
                  <c:v>44013</c:v>
                </c:pt>
                <c:pt idx="167">
                  <c:v>44044</c:v>
                </c:pt>
                <c:pt idx="168">
                  <c:v>44075</c:v>
                </c:pt>
                <c:pt idx="169">
                  <c:v>44105</c:v>
                </c:pt>
                <c:pt idx="170">
                  <c:v>44136</c:v>
                </c:pt>
                <c:pt idx="171">
                  <c:v>44166</c:v>
                </c:pt>
                <c:pt idx="172">
                  <c:v>44197</c:v>
                </c:pt>
                <c:pt idx="173">
                  <c:v>44228</c:v>
                </c:pt>
                <c:pt idx="174">
                  <c:v>44256</c:v>
                </c:pt>
                <c:pt idx="175">
                  <c:v>44287</c:v>
                </c:pt>
                <c:pt idx="176">
                  <c:v>44317</c:v>
                </c:pt>
                <c:pt idx="177">
                  <c:v>44348</c:v>
                </c:pt>
                <c:pt idx="178">
                  <c:v>44378</c:v>
                </c:pt>
                <c:pt idx="179">
                  <c:v>44409</c:v>
                </c:pt>
                <c:pt idx="180">
                  <c:v>44440</c:v>
                </c:pt>
                <c:pt idx="181">
                  <c:v>44470</c:v>
                </c:pt>
                <c:pt idx="182">
                  <c:v>44501</c:v>
                </c:pt>
                <c:pt idx="183">
                  <c:v>44531</c:v>
                </c:pt>
                <c:pt idx="184">
                  <c:v>44562</c:v>
                </c:pt>
                <c:pt idx="185">
                  <c:v>44593</c:v>
                </c:pt>
                <c:pt idx="186">
                  <c:v>44621</c:v>
                </c:pt>
                <c:pt idx="187">
                  <c:v>44652</c:v>
                </c:pt>
                <c:pt idx="188">
                  <c:v>44682</c:v>
                </c:pt>
                <c:pt idx="189">
                  <c:v>44713</c:v>
                </c:pt>
                <c:pt idx="190">
                  <c:v>44743</c:v>
                </c:pt>
                <c:pt idx="191">
                  <c:v>44774</c:v>
                </c:pt>
                <c:pt idx="192">
                  <c:v>44805</c:v>
                </c:pt>
                <c:pt idx="193">
                  <c:v>44835</c:v>
                </c:pt>
                <c:pt idx="194">
                  <c:v>44866</c:v>
                </c:pt>
                <c:pt idx="195">
                  <c:v>44896</c:v>
                </c:pt>
                <c:pt idx="196">
                  <c:v>44927</c:v>
                </c:pt>
                <c:pt idx="197">
                  <c:v>44958</c:v>
                </c:pt>
                <c:pt idx="198">
                  <c:v>44986</c:v>
                </c:pt>
                <c:pt idx="199">
                  <c:v>45017</c:v>
                </c:pt>
                <c:pt idx="200">
                  <c:v>45047</c:v>
                </c:pt>
                <c:pt idx="201">
                  <c:v>45078</c:v>
                </c:pt>
                <c:pt idx="202">
                  <c:v>45108</c:v>
                </c:pt>
                <c:pt idx="203">
                  <c:v>45139</c:v>
                </c:pt>
                <c:pt idx="204">
                  <c:v>45170</c:v>
                </c:pt>
                <c:pt idx="205">
                  <c:v>45200</c:v>
                </c:pt>
                <c:pt idx="206">
                  <c:v>45231</c:v>
                </c:pt>
                <c:pt idx="207">
                  <c:v>45261</c:v>
                </c:pt>
                <c:pt idx="208">
                  <c:v>45292</c:v>
                </c:pt>
              </c:numCache>
            </c:numRef>
          </c:cat>
          <c:val>
            <c:numRef>
              <c:f>Izvestaji!$C$3:$C$211</c:f>
              <c:numCache>
                <c:formatCode>General</c:formatCode>
                <c:ptCount val="209"/>
                <c:pt idx="0">
                  <c:v>12</c:v>
                </c:pt>
                <c:pt idx="1">
                  <c:v>17</c:v>
                </c:pt>
                <c:pt idx="2">
                  <c:v>27</c:v>
                </c:pt>
                <c:pt idx="3">
                  <c:v>48</c:v>
                </c:pt>
                <c:pt idx="4">
                  <c:v>58</c:v>
                </c:pt>
                <c:pt idx="5">
                  <c:v>76</c:v>
                </c:pt>
                <c:pt idx="6">
                  <c:v>113</c:v>
                </c:pt>
                <c:pt idx="7">
                  <c:v>127</c:v>
                </c:pt>
                <c:pt idx="8">
                  <c:v>175</c:v>
                </c:pt>
                <c:pt idx="9">
                  <c:v>194</c:v>
                </c:pt>
                <c:pt idx="10">
                  <c:v>213</c:v>
                </c:pt>
                <c:pt idx="11">
                  <c:v>233</c:v>
                </c:pt>
                <c:pt idx="12">
                  <c:v>233</c:v>
                </c:pt>
                <c:pt idx="13">
                  <c:v>232</c:v>
                </c:pt>
                <c:pt idx="14">
                  <c:v>232</c:v>
                </c:pt>
                <c:pt idx="15">
                  <c:v>239</c:v>
                </c:pt>
                <c:pt idx="16">
                  <c:v>240</c:v>
                </c:pt>
                <c:pt idx="17">
                  <c:v>240</c:v>
                </c:pt>
                <c:pt idx="18">
                  <c:v>246</c:v>
                </c:pt>
                <c:pt idx="19">
                  <c:v>251</c:v>
                </c:pt>
                <c:pt idx="20">
                  <c:v>254</c:v>
                </c:pt>
                <c:pt idx="21">
                  <c:v>259</c:v>
                </c:pt>
                <c:pt idx="22">
                  <c:v>260</c:v>
                </c:pt>
                <c:pt idx="23">
                  <c:v>266</c:v>
                </c:pt>
                <c:pt idx="24">
                  <c:v>268</c:v>
                </c:pt>
                <c:pt idx="25">
                  <c:v>272</c:v>
                </c:pt>
                <c:pt idx="26">
                  <c:v>281</c:v>
                </c:pt>
                <c:pt idx="27">
                  <c:v>282</c:v>
                </c:pt>
                <c:pt idx="28">
                  <c:v>289</c:v>
                </c:pt>
                <c:pt idx="29">
                  <c:v>289</c:v>
                </c:pt>
                <c:pt idx="30">
                  <c:v>296</c:v>
                </c:pt>
                <c:pt idx="31">
                  <c:v>302</c:v>
                </c:pt>
                <c:pt idx="32">
                  <c:v>309</c:v>
                </c:pt>
                <c:pt idx="33">
                  <c:v>299</c:v>
                </c:pt>
                <c:pt idx="34">
                  <c:v>305</c:v>
                </c:pt>
                <c:pt idx="35">
                  <c:v>310</c:v>
                </c:pt>
                <c:pt idx="36">
                  <c:v>308</c:v>
                </c:pt>
                <c:pt idx="37">
                  <c:v>315</c:v>
                </c:pt>
                <c:pt idx="38">
                  <c:v>316</c:v>
                </c:pt>
                <c:pt idx="39">
                  <c:v>316</c:v>
                </c:pt>
                <c:pt idx="40">
                  <c:v>312</c:v>
                </c:pt>
                <c:pt idx="41">
                  <c:v>317</c:v>
                </c:pt>
                <c:pt idx="42">
                  <c:v>326</c:v>
                </c:pt>
                <c:pt idx="43">
                  <c:v>330</c:v>
                </c:pt>
                <c:pt idx="44">
                  <c:v>331</c:v>
                </c:pt>
                <c:pt idx="45">
                  <c:v>336</c:v>
                </c:pt>
                <c:pt idx="46">
                  <c:v>339</c:v>
                </c:pt>
                <c:pt idx="47">
                  <c:v>336</c:v>
                </c:pt>
                <c:pt idx="48">
                  <c:v>335</c:v>
                </c:pt>
                <c:pt idx="49">
                  <c:v>333</c:v>
                </c:pt>
                <c:pt idx="50">
                  <c:v>331</c:v>
                </c:pt>
                <c:pt idx="51">
                  <c:v>327</c:v>
                </c:pt>
                <c:pt idx="52">
                  <c:v>330</c:v>
                </c:pt>
                <c:pt idx="53">
                  <c:v>332</c:v>
                </c:pt>
                <c:pt idx="54">
                  <c:v>343</c:v>
                </c:pt>
                <c:pt idx="55">
                  <c:v>344</c:v>
                </c:pt>
                <c:pt idx="56">
                  <c:v>347</c:v>
                </c:pt>
                <c:pt idx="57">
                  <c:v>352</c:v>
                </c:pt>
                <c:pt idx="58">
                  <c:v>353</c:v>
                </c:pt>
                <c:pt idx="59">
                  <c:v>359</c:v>
                </c:pt>
                <c:pt idx="60">
                  <c:v>359</c:v>
                </c:pt>
                <c:pt idx="61">
                  <c:v>359</c:v>
                </c:pt>
                <c:pt idx="62">
                  <c:v>362</c:v>
                </c:pt>
                <c:pt idx="63">
                  <c:v>365</c:v>
                </c:pt>
                <c:pt idx="64">
                  <c:v>357</c:v>
                </c:pt>
                <c:pt idx="65">
                  <c:v>359</c:v>
                </c:pt>
                <c:pt idx="66">
                  <c:v>359</c:v>
                </c:pt>
                <c:pt idx="67">
                  <c:v>365</c:v>
                </c:pt>
                <c:pt idx="68">
                  <c:v>371</c:v>
                </c:pt>
                <c:pt idx="69">
                  <c:v>378</c:v>
                </c:pt>
                <c:pt idx="70">
                  <c:v>390</c:v>
                </c:pt>
                <c:pt idx="71">
                  <c:v>399</c:v>
                </c:pt>
                <c:pt idx="72">
                  <c:v>411</c:v>
                </c:pt>
                <c:pt idx="73">
                  <c:v>421</c:v>
                </c:pt>
                <c:pt idx="74">
                  <c:v>432</c:v>
                </c:pt>
                <c:pt idx="75">
                  <c:v>446</c:v>
                </c:pt>
                <c:pt idx="76">
                  <c:v>447</c:v>
                </c:pt>
                <c:pt idx="77">
                  <c:v>448</c:v>
                </c:pt>
                <c:pt idx="78">
                  <c:v>451</c:v>
                </c:pt>
                <c:pt idx="79">
                  <c:v>451</c:v>
                </c:pt>
                <c:pt idx="80">
                  <c:v>450</c:v>
                </c:pt>
                <c:pt idx="81">
                  <c:v>453</c:v>
                </c:pt>
                <c:pt idx="82">
                  <c:v>453</c:v>
                </c:pt>
                <c:pt idx="83">
                  <c:v>459</c:v>
                </c:pt>
                <c:pt idx="84">
                  <c:v>459</c:v>
                </c:pt>
                <c:pt idx="85">
                  <c:v>462</c:v>
                </c:pt>
                <c:pt idx="86">
                  <c:v>467</c:v>
                </c:pt>
                <c:pt idx="87">
                  <c:v>467</c:v>
                </c:pt>
                <c:pt idx="88">
                  <c:v>462</c:v>
                </c:pt>
                <c:pt idx="89">
                  <c:v>462</c:v>
                </c:pt>
                <c:pt idx="90">
                  <c:v>463</c:v>
                </c:pt>
                <c:pt idx="91">
                  <c:v>469</c:v>
                </c:pt>
                <c:pt idx="92">
                  <c:v>468</c:v>
                </c:pt>
                <c:pt idx="93">
                  <c:v>471</c:v>
                </c:pt>
                <c:pt idx="94">
                  <c:v>468</c:v>
                </c:pt>
                <c:pt idx="95">
                  <c:v>469</c:v>
                </c:pt>
                <c:pt idx="96">
                  <c:v>468</c:v>
                </c:pt>
                <c:pt idx="97">
                  <c:v>468</c:v>
                </c:pt>
                <c:pt idx="98">
                  <c:v>468</c:v>
                </c:pt>
                <c:pt idx="99">
                  <c:v>471</c:v>
                </c:pt>
                <c:pt idx="100">
                  <c:v>461</c:v>
                </c:pt>
                <c:pt idx="101">
                  <c:v>452</c:v>
                </c:pt>
                <c:pt idx="102">
                  <c:v>460</c:v>
                </c:pt>
                <c:pt idx="103">
                  <c:v>459</c:v>
                </c:pt>
                <c:pt idx="104">
                  <c:v>462</c:v>
                </c:pt>
                <c:pt idx="105">
                  <c:v>463</c:v>
                </c:pt>
                <c:pt idx="106">
                  <c:v>459</c:v>
                </c:pt>
                <c:pt idx="107">
                  <c:v>464</c:v>
                </c:pt>
                <c:pt idx="108">
                  <c:v>467</c:v>
                </c:pt>
                <c:pt idx="109">
                  <c:v>467</c:v>
                </c:pt>
                <c:pt idx="110">
                  <c:v>465</c:v>
                </c:pt>
                <c:pt idx="111">
                  <c:v>465</c:v>
                </c:pt>
                <c:pt idx="112">
                  <c:v>453</c:v>
                </c:pt>
                <c:pt idx="113">
                  <c:v>452</c:v>
                </c:pt>
                <c:pt idx="114">
                  <c:v>458</c:v>
                </c:pt>
                <c:pt idx="115">
                  <c:v>462</c:v>
                </c:pt>
                <c:pt idx="116">
                  <c:v>464</c:v>
                </c:pt>
                <c:pt idx="117">
                  <c:v>469</c:v>
                </c:pt>
                <c:pt idx="118">
                  <c:v>471</c:v>
                </c:pt>
                <c:pt idx="119">
                  <c:v>475</c:v>
                </c:pt>
                <c:pt idx="120">
                  <c:v>479</c:v>
                </c:pt>
                <c:pt idx="121">
                  <c:v>480</c:v>
                </c:pt>
                <c:pt idx="122">
                  <c:v>480</c:v>
                </c:pt>
                <c:pt idx="123">
                  <c:v>479</c:v>
                </c:pt>
                <c:pt idx="124">
                  <c:v>485</c:v>
                </c:pt>
                <c:pt idx="125">
                  <c:v>484</c:v>
                </c:pt>
                <c:pt idx="126">
                  <c:v>485</c:v>
                </c:pt>
                <c:pt idx="127">
                  <c:v>480</c:v>
                </c:pt>
                <c:pt idx="128">
                  <c:v>480</c:v>
                </c:pt>
                <c:pt idx="129">
                  <c:v>481</c:v>
                </c:pt>
                <c:pt idx="130">
                  <c:v>485</c:v>
                </c:pt>
                <c:pt idx="131">
                  <c:v>490</c:v>
                </c:pt>
                <c:pt idx="132">
                  <c:v>487</c:v>
                </c:pt>
                <c:pt idx="133">
                  <c:v>492</c:v>
                </c:pt>
                <c:pt idx="134">
                  <c:v>495</c:v>
                </c:pt>
                <c:pt idx="135">
                  <c:v>488</c:v>
                </c:pt>
                <c:pt idx="136">
                  <c:v>479</c:v>
                </c:pt>
                <c:pt idx="137">
                  <c:v>476</c:v>
                </c:pt>
                <c:pt idx="138">
                  <c:v>480</c:v>
                </c:pt>
                <c:pt idx="139">
                  <c:v>478</c:v>
                </c:pt>
                <c:pt idx="140">
                  <c:v>479</c:v>
                </c:pt>
                <c:pt idx="141">
                  <c:v>475</c:v>
                </c:pt>
                <c:pt idx="142">
                  <c:v>474</c:v>
                </c:pt>
                <c:pt idx="143">
                  <c:v>474</c:v>
                </c:pt>
                <c:pt idx="144">
                  <c:v>472</c:v>
                </c:pt>
                <c:pt idx="145">
                  <c:v>473</c:v>
                </c:pt>
                <c:pt idx="146">
                  <c:v>474</c:v>
                </c:pt>
                <c:pt idx="147">
                  <c:v>476</c:v>
                </c:pt>
                <c:pt idx="148">
                  <c:v>478</c:v>
                </c:pt>
                <c:pt idx="149">
                  <c:v>480</c:v>
                </c:pt>
                <c:pt idx="150">
                  <c:v>485</c:v>
                </c:pt>
                <c:pt idx="151">
                  <c:v>479</c:v>
                </c:pt>
                <c:pt idx="152">
                  <c:v>481</c:v>
                </c:pt>
                <c:pt idx="153">
                  <c:v>481</c:v>
                </c:pt>
                <c:pt idx="154">
                  <c:v>482</c:v>
                </c:pt>
                <c:pt idx="155">
                  <c:v>481</c:v>
                </c:pt>
                <c:pt idx="156">
                  <c:v>476</c:v>
                </c:pt>
                <c:pt idx="157">
                  <c:v>479</c:v>
                </c:pt>
                <c:pt idx="158">
                  <c:v>471</c:v>
                </c:pt>
                <c:pt idx="159">
                  <c:v>467</c:v>
                </c:pt>
                <c:pt idx="160">
                  <c:v>461</c:v>
                </c:pt>
                <c:pt idx="161">
                  <c:v>458</c:v>
                </c:pt>
                <c:pt idx="162">
                  <c:v>457</c:v>
                </c:pt>
                <c:pt idx="163">
                  <c:v>461</c:v>
                </c:pt>
                <c:pt idx="164">
                  <c:v>465</c:v>
                </c:pt>
                <c:pt idx="165">
                  <c:v>469</c:v>
                </c:pt>
                <c:pt idx="166">
                  <c:v>469</c:v>
                </c:pt>
                <c:pt idx="167">
                  <c:v>465</c:v>
                </c:pt>
                <c:pt idx="168">
                  <c:v>469</c:v>
                </c:pt>
                <c:pt idx="169">
                  <c:v>443</c:v>
                </c:pt>
                <c:pt idx="170">
                  <c:v>444</c:v>
                </c:pt>
                <c:pt idx="171">
                  <c:v>437</c:v>
                </c:pt>
                <c:pt idx="172">
                  <c:v>432</c:v>
                </c:pt>
                <c:pt idx="173">
                  <c:v>433</c:v>
                </c:pt>
                <c:pt idx="174">
                  <c:v>435</c:v>
                </c:pt>
                <c:pt idx="175">
                  <c:v>432</c:v>
                </c:pt>
                <c:pt idx="176">
                  <c:v>430</c:v>
                </c:pt>
                <c:pt idx="177">
                  <c:v>426</c:v>
                </c:pt>
                <c:pt idx="178">
                  <c:v>424</c:v>
                </c:pt>
                <c:pt idx="179">
                  <c:v>425</c:v>
                </c:pt>
                <c:pt idx="180">
                  <c:v>427</c:v>
                </c:pt>
                <c:pt idx="181">
                  <c:v>424</c:v>
                </c:pt>
                <c:pt idx="182">
                  <c:v>424</c:v>
                </c:pt>
                <c:pt idx="183">
                  <c:v>417</c:v>
                </c:pt>
                <c:pt idx="184">
                  <c:v>404</c:v>
                </c:pt>
                <c:pt idx="185">
                  <c:v>407</c:v>
                </c:pt>
                <c:pt idx="186">
                  <c:v>407</c:v>
                </c:pt>
                <c:pt idx="187">
                  <c:v>408</c:v>
                </c:pt>
                <c:pt idx="188">
                  <c:v>409</c:v>
                </c:pt>
                <c:pt idx="189">
                  <c:v>409</c:v>
                </c:pt>
                <c:pt idx="190">
                  <c:v>412</c:v>
                </c:pt>
                <c:pt idx="191">
                  <c:v>415</c:v>
                </c:pt>
                <c:pt idx="192">
                  <c:v>414</c:v>
                </c:pt>
                <c:pt idx="193">
                  <c:v>412</c:v>
                </c:pt>
                <c:pt idx="194">
                  <c:v>413</c:v>
                </c:pt>
                <c:pt idx="195">
                  <c:v>411</c:v>
                </c:pt>
                <c:pt idx="196">
                  <c:v>400</c:v>
                </c:pt>
                <c:pt idx="197">
                  <c:v>399</c:v>
                </c:pt>
                <c:pt idx="198">
                  <c:v>400</c:v>
                </c:pt>
                <c:pt idx="199">
                  <c:v>399</c:v>
                </c:pt>
                <c:pt idx="200">
                  <c:v>397</c:v>
                </c:pt>
                <c:pt idx="201">
                  <c:v>398</c:v>
                </c:pt>
                <c:pt idx="202">
                  <c:v>396</c:v>
                </c:pt>
                <c:pt idx="203">
                  <c:v>401</c:v>
                </c:pt>
                <c:pt idx="204">
                  <c:v>402</c:v>
                </c:pt>
                <c:pt idx="205">
                  <c:v>407</c:v>
                </c:pt>
                <c:pt idx="206">
                  <c:v>408</c:v>
                </c:pt>
                <c:pt idx="207">
                  <c:v>408</c:v>
                </c:pt>
                <c:pt idx="208">
                  <c:v>397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04-4260-BC81-E9614323E727}"/>
            </c:ext>
          </c:extLst>
        </c:ser>
        <c:ser>
          <c:idx val="3"/>
          <c:order val="1"/>
          <c:tx>
            <c:v>БРОЈ ОПЕРАТОРА</c:v>
          </c:tx>
          <c:spPr>
            <a:solidFill>
              <a:schemeClr val="tx2"/>
            </a:solidFill>
          </c:spPr>
          <c:invertIfNegative val="0"/>
          <c:trendline>
            <c:spPr>
              <a:ln w="25400" cmpd="dbl">
                <a:solidFill>
                  <a:schemeClr val="tx2"/>
                </a:solidFill>
              </a:ln>
            </c:spPr>
            <c:trendlineType val="movingAvg"/>
            <c:period val="2"/>
            <c:dispRSqr val="0"/>
            <c:dispEq val="0"/>
          </c:trendline>
          <c:cat>
            <c:numRef>
              <c:f>Izvestaji!$A$3:$A$211</c:f>
              <c:numCache>
                <c:formatCode>d/m/yyyy</c:formatCode>
                <c:ptCount val="209"/>
                <c:pt idx="0">
                  <c:v>38961</c:v>
                </c:pt>
                <c:pt idx="1">
                  <c:v>38991</c:v>
                </c:pt>
                <c:pt idx="2">
                  <c:v>39022</c:v>
                </c:pt>
                <c:pt idx="3">
                  <c:v>39052</c:v>
                </c:pt>
                <c:pt idx="4">
                  <c:v>39083</c:v>
                </c:pt>
                <c:pt idx="5">
                  <c:v>39114</c:v>
                </c:pt>
                <c:pt idx="6">
                  <c:v>39142</c:v>
                </c:pt>
                <c:pt idx="7">
                  <c:v>39173</c:v>
                </c:pt>
                <c:pt idx="8">
                  <c:v>39203</c:v>
                </c:pt>
                <c:pt idx="9">
                  <c:v>39234</c:v>
                </c:pt>
                <c:pt idx="10">
                  <c:v>39264</c:v>
                </c:pt>
                <c:pt idx="11">
                  <c:v>39295</c:v>
                </c:pt>
                <c:pt idx="12">
                  <c:v>39326</c:v>
                </c:pt>
                <c:pt idx="13">
                  <c:v>39356</c:v>
                </c:pt>
                <c:pt idx="14">
                  <c:v>39387</c:v>
                </c:pt>
                <c:pt idx="15">
                  <c:v>39417</c:v>
                </c:pt>
                <c:pt idx="16">
                  <c:v>39448</c:v>
                </c:pt>
                <c:pt idx="17">
                  <c:v>39479</c:v>
                </c:pt>
                <c:pt idx="18">
                  <c:v>39508</c:v>
                </c:pt>
                <c:pt idx="19">
                  <c:v>39539</c:v>
                </c:pt>
                <c:pt idx="20">
                  <c:v>39569</c:v>
                </c:pt>
                <c:pt idx="21">
                  <c:v>39600</c:v>
                </c:pt>
                <c:pt idx="22">
                  <c:v>39630</c:v>
                </c:pt>
                <c:pt idx="23">
                  <c:v>39661</c:v>
                </c:pt>
                <c:pt idx="24">
                  <c:v>39692</c:v>
                </c:pt>
                <c:pt idx="25">
                  <c:v>39722</c:v>
                </c:pt>
                <c:pt idx="26">
                  <c:v>39753</c:v>
                </c:pt>
                <c:pt idx="27">
                  <c:v>39783</c:v>
                </c:pt>
                <c:pt idx="28">
                  <c:v>39814</c:v>
                </c:pt>
                <c:pt idx="29">
                  <c:v>39845</c:v>
                </c:pt>
                <c:pt idx="30">
                  <c:v>39873</c:v>
                </c:pt>
                <c:pt idx="31">
                  <c:v>39904</c:v>
                </c:pt>
                <c:pt idx="32">
                  <c:v>39934</c:v>
                </c:pt>
                <c:pt idx="33">
                  <c:v>39965</c:v>
                </c:pt>
                <c:pt idx="34">
                  <c:v>39995</c:v>
                </c:pt>
                <c:pt idx="35">
                  <c:v>40026</c:v>
                </c:pt>
                <c:pt idx="36">
                  <c:v>40057</c:v>
                </c:pt>
                <c:pt idx="37">
                  <c:v>40087</c:v>
                </c:pt>
                <c:pt idx="38">
                  <c:v>40118</c:v>
                </c:pt>
                <c:pt idx="39">
                  <c:v>40148</c:v>
                </c:pt>
                <c:pt idx="40">
                  <c:v>40179</c:v>
                </c:pt>
                <c:pt idx="41">
                  <c:v>40210</c:v>
                </c:pt>
                <c:pt idx="42">
                  <c:v>40238</c:v>
                </c:pt>
                <c:pt idx="43">
                  <c:v>40269</c:v>
                </c:pt>
                <c:pt idx="44">
                  <c:v>40299</c:v>
                </c:pt>
                <c:pt idx="45">
                  <c:v>40330</c:v>
                </c:pt>
                <c:pt idx="46">
                  <c:v>40360</c:v>
                </c:pt>
                <c:pt idx="47">
                  <c:v>40391</c:v>
                </c:pt>
                <c:pt idx="48">
                  <c:v>40422</c:v>
                </c:pt>
                <c:pt idx="49">
                  <c:v>40452</c:v>
                </c:pt>
                <c:pt idx="50">
                  <c:v>40483</c:v>
                </c:pt>
                <c:pt idx="51">
                  <c:v>40513</c:v>
                </c:pt>
                <c:pt idx="52">
                  <c:v>40544</c:v>
                </c:pt>
                <c:pt idx="53">
                  <c:v>40575</c:v>
                </c:pt>
                <c:pt idx="54">
                  <c:v>40603</c:v>
                </c:pt>
                <c:pt idx="55">
                  <c:v>40634</c:v>
                </c:pt>
                <c:pt idx="56">
                  <c:v>40664</c:v>
                </c:pt>
                <c:pt idx="57">
                  <c:v>40695</c:v>
                </c:pt>
                <c:pt idx="58">
                  <c:v>40725</c:v>
                </c:pt>
                <c:pt idx="59">
                  <c:v>40756</c:v>
                </c:pt>
                <c:pt idx="60">
                  <c:v>40787</c:v>
                </c:pt>
                <c:pt idx="61">
                  <c:v>40817</c:v>
                </c:pt>
                <c:pt idx="62">
                  <c:v>40848</c:v>
                </c:pt>
                <c:pt idx="63">
                  <c:v>40878</c:v>
                </c:pt>
                <c:pt idx="64">
                  <c:v>40909</c:v>
                </c:pt>
                <c:pt idx="65">
                  <c:v>40940</c:v>
                </c:pt>
                <c:pt idx="66">
                  <c:v>40969</c:v>
                </c:pt>
                <c:pt idx="67">
                  <c:v>41000</c:v>
                </c:pt>
                <c:pt idx="68">
                  <c:v>41030</c:v>
                </c:pt>
                <c:pt idx="69">
                  <c:v>41061</c:v>
                </c:pt>
                <c:pt idx="70">
                  <c:v>41091</c:v>
                </c:pt>
                <c:pt idx="71">
                  <c:v>41122</c:v>
                </c:pt>
                <c:pt idx="72">
                  <c:v>41153</c:v>
                </c:pt>
                <c:pt idx="73">
                  <c:v>41183</c:v>
                </c:pt>
                <c:pt idx="74">
                  <c:v>41214</c:v>
                </c:pt>
                <c:pt idx="75">
                  <c:v>41244</c:v>
                </c:pt>
                <c:pt idx="76">
                  <c:v>41275</c:v>
                </c:pt>
                <c:pt idx="77">
                  <c:v>41306</c:v>
                </c:pt>
                <c:pt idx="78">
                  <c:v>41334</c:v>
                </c:pt>
                <c:pt idx="79">
                  <c:v>41365</c:v>
                </c:pt>
                <c:pt idx="80">
                  <c:v>41395</c:v>
                </c:pt>
                <c:pt idx="81">
                  <c:v>41426</c:v>
                </c:pt>
                <c:pt idx="82">
                  <c:v>41456</c:v>
                </c:pt>
                <c:pt idx="83">
                  <c:v>41487</c:v>
                </c:pt>
                <c:pt idx="84">
                  <c:v>41518</c:v>
                </c:pt>
                <c:pt idx="85">
                  <c:v>41548</c:v>
                </c:pt>
                <c:pt idx="86">
                  <c:v>41579</c:v>
                </c:pt>
                <c:pt idx="87">
                  <c:v>41609</c:v>
                </c:pt>
                <c:pt idx="88">
                  <c:v>41640</c:v>
                </c:pt>
                <c:pt idx="89">
                  <c:v>41671</c:v>
                </c:pt>
                <c:pt idx="90">
                  <c:v>41699</c:v>
                </c:pt>
                <c:pt idx="91">
                  <c:v>41730</c:v>
                </c:pt>
                <c:pt idx="92">
                  <c:v>41760</c:v>
                </c:pt>
                <c:pt idx="93">
                  <c:v>41791</c:v>
                </c:pt>
                <c:pt idx="94">
                  <c:v>41821</c:v>
                </c:pt>
                <c:pt idx="95">
                  <c:v>41852</c:v>
                </c:pt>
                <c:pt idx="96">
                  <c:v>41883</c:v>
                </c:pt>
                <c:pt idx="97">
                  <c:v>41913</c:v>
                </c:pt>
                <c:pt idx="98">
                  <c:v>41944</c:v>
                </c:pt>
                <c:pt idx="99">
                  <c:v>41974</c:v>
                </c:pt>
                <c:pt idx="100">
                  <c:v>42005</c:v>
                </c:pt>
                <c:pt idx="101">
                  <c:v>42036</c:v>
                </c:pt>
                <c:pt idx="102">
                  <c:v>42064</c:v>
                </c:pt>
                <c:pt idx="103">
                  <c:v>42095</c:v>
                </c:pt>
                <c:pt idx="104">
                  <c:v>42125</c:v>
                </c:pt>
                <c:pt idx="105">
                  <c:v>42156</c:v>
                </c:pt>
                <c:pt idx="106">
                  <c:v>42186</c:v>
                </c:pt>
                <c:pt idx="107">
                  <c:v>42217</c:v>
                </c:pt>
                <c:pt idx="108">
                  <c:v>42248</c:v>
                </c:pt>
                <c:pt idx="109">
                  <c:v>42278</c:v>
                </c:pt>
                <c:pt idx="110">
                  <c:v>42309</c:v>
                </c:pt>
                <c:pt idx="111">
                  <c:v>42339</c:v>
                </c:pt>
                <c:pt idx="112">
                  <c:v>42370</c:v>
                </c:pt>
                <c:pt idx="113">
                  <c:v>42401</c:v>
                </c:pt>
                <c:pt idx="114">
                  <c:v>42430</c:v>
                </c:pt>
                <c:pt idx="115">
                  <c:v>42461</c:v>
                </c:pt>
                <c:pt idx="116">
                  <c:v>42491</c:v>
                </c:pt>
                <c:pt idx="117">
                  <c:v>42522</c:v>
                </c:pt>
                <c:pt idx="118">
                  <c:v>42552</c:v>
                </c:pt>
                <c:pt idx="119">
                  <c:v>42583</c:v>
                </c:pt>
                <c:pt idx="120">
                  <c:v>42614</c:v>
                </c:pt>
                <c:pt idx="121">
                  <c:v>42644</c:v>
                </c:pt>
                <c:pt idx="122">
                  <c:v>42675</c:v>
                </c:pt>
                <c:pt idx="123">
                  <c:v>42705</c:v>
                </c:pt>
                <c:pt idx="124">
                  <c:v>42736</c:v>
                </c:pt>
                <c:pt idx="125">
                  <c:v>42767</c:v>
                </c:pt>
                <c:pt idx="126">
                  <c:v>42795</c:v>
                </c:pt>
                <c:pt idx="127">
                  <c:v>42826</c:v>
                </c:pt>
                <c:pt idx="128">
                  <c:v>42856</c:v>
                </c:pt>
                <c:pt idx="129">
                  <c:v>42887</c:v>
                </c:pt>
                <c:pt idx="130">
                  <c:v>42917</c:v>
                </c:pt>
                <c:pt idx="131">
                  <c:v>42948</c:v>
                </c:pt>
                <c:pt idx="132">
                  <c:v>42979</c:v>
                </c:pt>
                <c:pt idx="133">
                  <c:v>43009</c:v>
                </c:pt>
                <c:pt idx="134">
                  <c:v>43040</c:v>
                </c:pt>
                <c:pt idx="135">
                  <c:v>43070</c:v>
                </c:pt>
                <c:pt idx="136">
                  <c:v>43101</c:v>
                </c:pt>
                <c:pt idx="137">
                  <c:v>43132</c:v>
                </c:pt>
                <c:pt idx="138">
                  <c:v>43160</c:v>
                </c:pt>
                <c:pt idx="139">
                  <c:v>43191</c:v>
                </c:pt>
                <c:pt idx="140">
                  <c:v>43221</c:v>
                </c:pt>
                <c:pt idx="141">
                  <c:v>43252</c:v>
                </c:pt>
                <c:pt idx="142">
                  <c:v>43282</c:v>
                </c:pt>
                <c:pt idx="143">
                  <c:v>43313</c:v>
                </c:pt>
                <c:pt idx="144">
                  <c:v>43344</c:v>
                </c:pt>
                <c:pt idx="145">
                  <c:v>43374</c:v>
                </c:pt>
                <c:pt idx="146">
                  <c:v>43405</c:v>
                </c:pt>
                <c:pt idx="147">
                  <c:v>43435</c:v>
                </c:pt>
                <c:pt idx="148">
                  <c:v>43466</c:v>
                </c:pt>
                <c:pt idx="149">
                  <c:v>43497</c:v>
                </c:pt>
                <c:pt idx="150">
                  <c:v>43525</c:v>
                </c:pt>
                <c:pt idx="151">
                  <c:v>43556</c:v>
                </c:pt>
                <c:pt idx="152">
                  <c:v>43586</c:v>
                </c:pt>
                <c:pt idx="153">
                  <c:v>43617</c:v>
                </c:pt>
                <c:pt idx="154">
                  <c:v>43647</c:v>
                </c:pt>
                <c:pt idx="155">
                  <c:v>43678</c:v>
                </c:pt>
                <c:pt idx="156">
                  <c:v>43709</c:v>
                </c:pt>
                <c:pt idx="157">
                  <c:v>43739</c:v>
                </c:pt>
                <c:pt idx="158">
                  <c:v>43770</c:v>
                </c:pt>
                <c:pt idx="159">
                  <c:v>43800</c:v>
                </c:pt>
                <c:pt idx="160">
                  <c:v>43831</c:v>
                </c:pt>
                <c:pt idx="161">
                  <c:v>43862</c:v>
                </c:pt>
                <c:pt idx="162">
                  <c:v>43891</c:v>
                </c:pt>
                <c:pt idx="163">
                  <c:v>43922</c:v>
                </c:pt>
                <c:pt idx="164">
                  <c:v>43952</c:v>
                </c:pt>
                <c:pt idx="165">
                  <c:v>43983</c:v>
                </c:pt>
                <c:pt idx="166">
                  <c:v>44013</c:v>
                </c:pt>
                <c:pt idx="167">
                  <c:v>44044</c:v>
                </c:pt>
                <c:pt idx="168">
                  <c:v>44075</c:v>
                </c:pt>
                <c:pt idx="169">
                  <c:v>44105</c:v>
                </c:pt>
                <c:pt idx="170">
                  <c:v>44136</c:v>
                </c:pt>
                <c:pt idx="171">
                  <c:v>44166</c:v>
                </c:pt>
                <c:pt idx="172">
                  <c:v>44197</c:v>
                </c:pt>
                <c:pt idx="173">
                  <c:v>44228</c:v>
                </c:pt>
                <c:pt idx="174">
                  <c:v>44256</c:v>
                </c:pt>
                <c:pt idx="175">
                  <c:v>44287</c:v>
                </c:pt>
                <c:pt idx="176">
                  <c:v>44317</c:v>
                </c:pt>
                <c:pt idx="177">
                  <c:v>44348</c:v>
                </c:pt>
                <c:pt idx="178">
                  <c:v>44378</c:v>
                </c:pt>
                <c:pt idx="179">
                  <c:v>44409</c:v>
                </c:pt>
                <c:pt idx="180">
                  <c:v>44440</c:v>
                </c:pt>
                <c:pt idx="181">
                  <c:v>44470</c:v>
                </c:pt>
                <c:pt idx="182">
                  <c:v>44501</c:v>
                </c:pt>
                <c:pt idx="183">
                  <c:v>44531</c:v>
                </c:pt>
                <c:pt idx="184">
                  <c:v>44562</c:v>
                </c:pt>
                <c:pt idx="185">
                  <c:v>44593</c:v>
                </c:pt>
                <c:pt idx="186">
                  <c:v>44621</c:v>
                </c:pt>
                <c:pt idx="187">
                  <c:v>44652</c:v>
                </c:pt>
                <c:pt idx="188">
                  <c:v>44682</c:v>
                </c:pt>
                <c:pt idx="189">
                  <c:v>44713</c:v>
                </c:pt>
                <c:pt idx="190">
                  <c:v>44743</c:v>
                </c:pt>
                <c:pt idx="191">
                  <c:v>44774</c:v>
                </c:pt>
                <c:pt idx="192">
                  <c:v>44805</c:v>
                </c:pt>
                <c:pt idx="193">
                  <c:v>44835</c:v>
                </c:pt>
                <c:pt idx="194">
                  <c:v>44866</c:v>
                </c:pt>
                <c:pt idx="195">
                  <c:v>44896</c:v>
                </c:pt>
                <c:pt idx="196">
                  <c:v>44927</c:v>
                </c:pt>
                <c:pt idx="197">
                  <c:v>44958</c:v>
                </c:pt>
                <c:pt idx="198">
                  <c:v>44986</c:v>
                </c:pt>
                <c:pt idx="199">
                  <c:v>45017</c:v>
                </c:pt>
                <c:pt idx="200">
                  <c:v>45047</c:v>
                </c:pt>
                <c:pt idx="201">
                  <c:v>45078</c:v>
                </c:pt>
                <c:pt idx="202">
                  <c:v>45108</c:v>
                </c:pt>
                <c:pt idx="203">
                  <c:v>45139</c:v>
                </c:pt>
                <c:pt idx="204">
                  <c:v>45170</c:v>
                </c:pt>
                <c:pt idx="205">
                  <c:v>45200</c:v>
                </c:pt>
                <c:pt idx="206">
                  <c:v>45231</c:v>
                </c:pt>
                <c:pt idx="207">
                  <c:v>45261</c:v>
                </c:pt>
                <c:pt idx="208">
                  <c:v>45292</c:v>
                </c:pt>
              </c:numCache>
            </c:numRef>
          </c:cat>
          <c:val>
            <c:numRef>
              <c:f>Izvestaji!$E$3:$E$211</c:f>
              <c:numCache>
                <c:formatCode>General</c:formatCode>
                <c:ptCount val="209"/>
                <c:pt idx="0">
                  <c:v>2</c:v>
                </c:pt>
                <c:pt idx="1">
                  <c:v>7</c:v>
                </c:pt>
                <c:pt idx="2">
                  <c:v>17</c:v>
                </c:pt>
                <c:pt idx="3">
                  <c:v>34</c:v>
                </c:pt>
                <c:pt idx="4">
                  <c:v>43</c:v>
                </c:pt>
                <c:pt idx="5">
                  <c:v>59</c:v>
                </c:pt>
                <c:pt idx="6">
                  <c:v>93</c:v>
                </c:pt>
                <c:pt idx="7">
                  <c:v>107</c:v>
                </c:pt>
                <c:pt idx="8">
                  <c:v>152</c:v>
                </c:pt>
                <c:pt idx="9">
                  <c:v>171</c:v>
                </c:pt>
                <c:pt idx="10">
                  <c:v>190</c:v>
                </c:pt>
                <c:pt idx="11">
                  <c:v>207</c:v>
                </c:pt>
                <c:pt idx="12">
                  <c:v>207</c:v>
                </c:pt>
                <c:pt idx="13">
                  <c:v>206</c:v>
                </c:pt>
                <c:pt idx="14">
                  <c:v>206</c:v>
                </c:pt>
                <c:pt idx="15">
                  <c:v>213</c:v>
                </c:pt>
                <c:pt idx="16">
                  <c:v>214</c:v>
                </c:pt>
                <c:pt idx="17">
                  <c:v>214</c:v>
                </c:pt>
                <c:pt idx="18">
                  <c:v>219</c:v>
                </c:pt>
                <c:pt idx="19">
                  <c:v>223</c:v>
                </c:pt>
                <c:pt idx="20">
                  <c:v>226</c:v>
                </c:pt>
                <c:pt idx="21">
                  <c:v>231</c:v>
                </c:pt>
                <c:pt idx="22">
                  <c:v>230</c:v>
                </c:pt>
                <c:pt idx="23">
                  <c:v>237</c:v>
                </c:pt>
                <c:pt idx="24">
                  <c:v>238</c:v>
                </c:pt>
                <c:pt idx="25">
                  <c:v>240</c:v>
                </c:pt>
                <c:pt idx="26">
                  <c:v>249</c:v>
                </c:pt>
                <c:pt idx="27">
                  <c:v>250</c:v>
                </c:pt>
                <c:pt idx="28">
                  <c:v>250</c:v>
                </c:pt>
                <c:pt idx="29">
                  <c:v>250</c:v>
                </c:pt>
                <c:pt idx="30">
                  <c:v>254</c:v>
                </c:pt>
                <c:pt idx="31">
                  <c:v>259</c:v>
                </c:pt>
                <c:pt idx="32">
                  <c:v>265</c:v>
                </c:pt>
                <c:pt idx="33">
                  <c:v>255</c:v>
                </c:pt>
                <c:pt idx="34">
                  <c:v>257</c:v>
                </c:pt>
                <c:pt idx="35">
                  <c:v>261</c:v>
                </c:pt>
                <c:pt idx="36">
                  <c:v>260</c:v>
                </c:pt>
                <c:pt idx="37">
                  <c:v>266</c:v>
                </c:pt>
                <c:pt idx="38">
                  <c:v>267</c:v>
                </c:pt>
                <c:pt idx="39">
                  <c:v>267</c:v>
                </c:pt>
                <c:pt idx="40">
                  <c:v>260</c:v>
                </c:pt>
                <c:pt idx="41">
                  <c:v>264</c:v>
                </c:pt>
                <c:pt idx="42">
                  <c:v>270</c:v>
                </c:pt>
                <c:pt idx="43">
                  <c:v>272</c:v>
                </c:pt>
                <c:pt idx="44">
                  <c:v>273</c:v>
                </c:pt>
                <c:pt idx="45">
                  <c:v>276</c:v>
                </c:pt>
                <c:pt idx="46">
                  <c:v>278</c:v>
                </c:pt>
                <c:pt idx="47">
                  <c:v>276</c:v>
                </c:pt>
                <c:pt idx="48">
                  <c:v>273</c:v>
                </c:pt>
                <c:pt idx="49">
                  <c:v>272</c:v>
                </c:pt>
                <c:pt idx="50">
                  <c:v>271</c:v>
                </c:pt>
                <c:pt idx="51">
                  <c:v>270</c:v>
                </c:pt>
                <c:pt idx="52">
                  <c:v>271</c:v>
                </c:pt>
                <c:pt idx="53">
                  <c:v>274</c:v>
                </c:pt>
                <c:pt idx="54">
                  <c:v>281</c:v>
                </c:pt>
                <c:pt idx="55">
                  <c:v>280</c:v>
                </c:pt>
                <c:pt idx="56">
                  <c:v>282</c:v>
                </c:pt>
                <c:pt idx="57">
                  <c:v>284</c:v>
                </c:pt>
                <c:pt idx="58">
                  <c:v>282</c:v>
                </c:pt>
                <c:pt idx="59">
                  <c:v>284</c:v>
                </c:pt>
                <c:pt idx="60">
                  <c:v>285</c:v>
                </c:pt>
                <c:pt idx="61">
                  <c:v>285</c:v>
                </c:pt>
                <c:pt idx="62">
                  <c:v>287</c:v>
                </c:pt>
                <c:pt idx="63">
                  <c:v>288</c:v>
                </c:pt>
                <c:pt idx="64">
                  <c:v>282</c:v>
                </c:pt>
                <c:pt idx="65">
                  <c:v>285</c:v>
                </c:pt>
                <c:pt idx="66">
                  <c:v>285</c:v>
                </c:pt>
                <c:pt idx="67">
                  <c:v>287</c:v>
                </c:pt>
                <c:pt idx="68">
                  <c:v>291</c:v>
                </c:pt>
                <c:pt idx="69">
                  <c:v>294</c:v>
                </c:pt>
                <c:pt idx="70">
                  <c:v>301</c:v>
                </c:pt>
                <c:pt idx="71">
                  <c:v>307</c:v>
                </c:pt>
                <c:pt idx="72">
                  <c:v>311</c:v>
                </c:pt>
                <c:pt idx="73">
                  <c:v>319</c:v>
                </c:pt>
                <c:pt idx="74">
                  <c:v>325</c:v>
                </c:pt>
                <c:pt idx="75">
                  <c:v>330</c:v>
                </c:pt>
                <c:pt idx="76">
                  <c:v>328</c:v>
                </c:pt>
                <c:pt idx="77">
                  <c:v>328</c:v>
                </c:pt>
                <c:pt idx="78">
                  <c:v>327</c:v>
                </c:pt>
                <c:pt idx="79">
                  <c:v>326</c:v>
                </c:pt>
                <c:pt idx="80">
                  <c:v>325</c:v>
                </c:pt>
                <c:pt idx="81">
                  <c:v>326</c:v>
                </c:pt>
                <c:pt idx="82">
                  <c:v>323</c:v>
                </c:pt>
                <c:pt idx="83">
                  <c:v>327</c:v>
                </c:pt>
                <c:pt idx="84">
                  <c:v>327</c:v>
                </c:pt>
                <c:pt idx="85">
                  <c:v>329</c:v>
                </c:pt>
                <c:pt idx="86">
                  <c:v>329</c:v>
                </c:pt>
                <c:pt idx="87">
                  <c:v>329</c:v>
                </c:pt>
                <c:pt idx="88">
                  <c:v>323</c:v>
                </c:pt>
                <c:pt idx="89">
                  <c:v>323</c:v>
                </c:pt>
                <c:pt idx="90">
                  <c:v>323</c:v>
                </c:pt>
                <c:pt idx="91">
                  <c:v>325</c:v>
                </c:pt>
                <c:pt idx="92">
                  <c:v>325</c:v>
                </c:pt>
                <c:pt idx="93">
                  <c:v>326</c:v>
                </c:pt>
                <c:pt idx="94">
                  <c:v>323</c:v>
                </c:pt>
                <c:pt idx="95">
                  <c:v>324</c:v>
                </c:pt>
                <c:pt idx="96">
                  <c:v>322</c:v>
                </c:pt>
                <c:pt idx="97">
                  <c:v>323</c:v>
                </c:pt>
                <c:pt idx="98">
                  <c:v>323</c:v>
                </c:pt>
                <c:pt idx="99">
                  <c:v>326</c:v>
                </c:pt>
                <c:pt idx="100">
                  <c:v>320</c:v>
                </c:pt>
                <c:pt idx="101">
                  <c:v>315</c:v>
                </c:pt>
                <c:pt idx="102">
                  <c:v>317</c:v>
                </c:pt>
                <c:pt idx="103">
                  <c:v>313</c:v>
                </c:pt>
                <c:pt idx="104">
                  <c:v>315</c:v>
                </c:pt>
                <c:pt idx="105">
                  <c:v>315</c:v>
                </c:pt>
                <c:pt idx="106">
                  <c:v>313</c:v>
                </c:pt>
                <c:pt idx="107">
                  <c:v>317</c:v>
                </c:pt>
                <c:pt idx="108">
                  <c:v>318</c:v>
                </c:pt>
                <c:pt idx="109">
                  <c:v>318</c:v>
                </c:pt>
                <c:pt idx="110">
                  <c:v>317</c:v>
                </c:pt>
                <c:pt idx="111">
                  <c:v>315</c:v>
                </c:pt>
                <c:pt idx="112">
                  <c:v>304</c:v>
                </c:pt>
                <c:pt idx="113">
                  <c:v>303</c:v>
                </c:pt>
                <c:pt idx="114">
                  <c:v>308</c:v>
                </c:pt>
                <c:pt idx="115">
                  <c:v>310</c:v>
                </c:pt>
                <c:pt idx="116">
                  <c:v>311</c:v>
                </c:pt>
                <c:pt idx="117">
                  <c:v>311</c:v>
                </c:pt>
                <c:pt idx="118">
                  <c:v>309</c:v>
                </c:pt>
                <c:pt idx="119">
                  <c:v>306</c:v>
                </c:pt>
                <c:pt idx="120">
                  <c:v>310</c:v>
                </c:pt>
                <c:pt idx="121">
                  <c:v>311</c:v>
                </c:pt>
                <c:pt idx="122">
                  <c:v>308</c:v>
                </c:pt>
                <c:pt idx="123">
                  <c:v>307</c:v>
                </c:pt>
                <c:pt idx="124">
                  <c:v>305</c:v>
                </c:pt>
                <c:pt idx="125">
                  <c:v>303</c:v>
                </c:pt>
                <c:pt idx="126">
                  <c:v>303</c:v>
                </c:pt>
                <c:pt idx="127">
                  <c:v>298</c:v>
                </c:pt>
                <c:pt idx="128">
                  <c:v>294</c:v>
                </c:pt>
                <c:pt idx="129">
                  <c:v>293</c:v>
                </c:pt>
                <c:pt idx="130">
                  <c:v>297</c:v>
                </c:pt>
                <c:pt idx="131">
                  <c:v>299</c:v>
                </c:pt>
                <c:pt idx="132">
                  <c:v>298</c:v>
                </c:pt>
                <c:pt idx="133">
                  <c:v>300</c:v>
                </c:pt>
                <c:pt idx="134">
                  <c:v>301</c:v>
                </c:pt>
                <c:pt idx="135">
                  <c:v>295</c:v>
                </c:pt>
                <c:pt idx="136">
                  <c:v>285</c:v>
                </c:pt>
                <c:pt idx="137">
                  <c:v>283</c:v>
                </c:pt>
                <c:pt idx="138">
                  <c:v>284</c:v>
                </c:pt>
                <c:pt idx="139">
                  <c:v>282</c:v>
                </c:pt>
                <c:pt idx="140">
                  <c:v>282</c:v>
                </c:pt>
                <c:pt idx="141">
                  <c:v>278</c:v>
                </c:pt>
                <c:pt idx="142">
                  <c:v>274</c:v>
                </c:pt>
                <c:pt idx="143">
                  <c:v>270</c:v>
                </c:pt>
                <c:pt idx="144">
                  <c:v>271</c:v>
                </c:pt>
                <c:pt idx="145">
                  <c:v>271</c:v>
                </c:pt>
                <c:pt idx="146">
                  <c:v>271</c:v>
                </c:pt>
                <c:pt idx="147">
                  <c:v>271</c:v>
                </c:pt>
                <c:pt idx="148">
                  <c:v>272</c:v>
                </c:pt>
                <c:pt idx="149">
                  <c:v>274</c:v>
                </c:pt>
                <c:pt idx="150">
                  <c:v>277</c:v>
                </c:pt>
                <c:pt idx="151">
                  <c:v>273</c:v>
                </c:pt>
                <c:pt idx="152">
                  <c:v>277</c:v>
                </c:pt>
                <c:pt idx="153">
                  <c:v>275</c:v>
                </c:pt>
                <c:pt idx="154">
                  <c:v>276</c:v>
                </c:pt>
                <c:pt idx="155">
                  <c:v>277</c:v>
                </c:pt>
                <c:pt idx="156">
                  <c:v>273</c:v>
                </c:pt>
                <c:pt idx="157">
                  <c:v>273</c:v>
                </c:pt>
                <c:pt idx="158">
                  <c:v>269</c:v>
                </c:pt>
                <c:pt idx="159">
                  <c:v>266</c:v>
                </c:pt>
                <c:pt idx="160">
                  <c:v>261</c:v>
                </c:pt>
                <c:pt idx="161">
                  <c:v>259</c:v>
                </c:pt>
                <c:pt idx="162">
                  <c:v>258</c:v>
                </c:pt>
                <c:pt idx="163">
                  <c:v>259</c:v>
                </c:pt>
                <c:pt idx="164">
                  <c:v>257</c:v>
                </c:pt>
                <c:pt idx="165">
                  <c:v>260</c:v>
                </c:pt>
                <c:pt idx="166">
                  <c:v>261</c:v>
                </c:pt>
                <c:pt idx="167">
                  <c:v>258</c:v>
                </c:pt>
                <c:pt idx="168">
                  <c:v>260</c:v>
                </c:pt>
                <c:pt idx="169">
                  <c:v>249</c:v>
                </c:pt>
                <c:pt idx="170">
                  <c:v>250</c:v>
                </c:pt>
                <c:pt idx="171">
                  <c:v>247</c:v>
                </c:pt>
                <c:pt idx="172">
                  <c:v>244</c:v>
                </c:pt>
                <c:pt idx="173">
                  <c:v>245</c:v>
                </c:pt>
                <c:pt idx="174">
                  <c:v>247</c:v>
                </c:pt>
                <c:pt idx="175">
                  <c:v>246</c:v>
                </c:pt>
                <c:pt idx="176">
                  <c:v>246</c:v>
                </c:pt>
                <c:pt idx="177">
                  <c:v>246</c:v>
                </c:pt>
                <c:pt idx="178">
                  <c:v>246</c:v>
                </c:pt>
                <c:pt idx="179">
                  <c:v>247</c:v>
                </c:pt>
                <c:pt idx="180">
                  <c:v>248</c:v>
                </c:pt>
                <c:pt idx="181">
                  <c:v>248</c:v>
                </c:pt>
                <c:pt idx="182">
                  <c:v>248</c:v>
                </c:pt>
                <c:pt idx="183">
                  <c:v>244</c:v>
                </c:pt>
                <c:pt idx="184">
                  <c:v>240</c:v>
                </c:pt>
                <c:pt idx="185">
                  <c:v>242</c:v>
                </c:pt>
                <c:pt idx="186">
                  <c:v>242</c:v>
                </c:pt>
                <c:pt idx="187">
                  <c:v>242</c:v>
                </c:pt>
                <c:pt idx="188">
                  <c:v>243</c:v>
                </c:pt>
                <c:pt idx="189">
                  <c:v>244</c:v>
                </c:pt>
                <c:pt idx="190">
                  <c:v>244</c:v>
                </c:pt>
                <c:pt idx="191">
                  <c:v>244</c:v>
                </c:pt>
                <c:pt idx="192">
                  <c:v>243</c:v>
                </c:pt>
                <c:pt idx="193">
                  <c:v>240</c:v>
                </c:pt>
                <c:pt idx="194">
                  <c:v>241</c:v>
                </c:pt>
                <c:pt idx="195">
                  <c:v>239</c:v>
                </c:pt>
                <c:pt idx="196">
                  <c:v>233</c:v>
                </c:pt>
                <c:pt idx="197">
                  <c:v>232</c:v>
                </c:pt>
                <c:pt idx="198">
                  <c:v>233</c:v>
                </c:pt>
                <c:pt idx="199">
                  <c:v>231</c:v>
                </c:pt>
                <c:pt idx="200">
                  <c:v>229</c:v>
                </c:pt>
                <c:pt idx="201">
                  <c:v>229</c:v>
                </c:pt>
                <c:pt idx="202">
                  <c:v>228</c:v>
                </c:pt>
                <c:pt idx="203">
                  <c:v>232</c:v>
                </c:pt>
                <c:pt idx="204">
                  <c:v>232</c:v>
                </c:pt>
                <c:pt idx="205">
                  <c:v>235</c:v>
                </c:pt>
                <c:pt idx="206">
                  <c:v>235</c:v>
                </c:pt>
                <c:pt idx="207">
                  <c:v>235</c:v>
                </c:pt>
                <c:pt idx="208">
                  <c:v>233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604-4260-BC81-E9614323E7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147805696"/>
        <c:axId val="147807232"/>
      </c:barChart>
      <c:dateAx>
        <c:axId val="147805696"/>
        <c:scaling>
          <c:orientation val="minMax"/>
          <c:min val="41275"/>
        </c:scaling>
        <c:delete val="0"/>
        <c:axPos val="b"/>
        <c:numFmt formatCode="yyyy" sourceLinked="0"/>
        <c:majorTickMark val="none"/>
        <c:minorTickMark val="out"/>
        <c:tickLblPos val="nextTo"/>
        <c:txPr>
          <a:bodyPr/>
          <a:lstStyle/>
          <a:p>
            <a:pPr>
              <a:defRPr lang="en-US">
                <a:latin typeface="+mn-lt"/>
              </a:defRPr>
            </a:pPr>
            <a:endParaRPr lang="en-US"/>
          </a:p>
        </c:txPr>
        <c:crossAx val="147807232"/>
        <c:crosses val="autoZero"/>
        <c:auto val="1"/>
        <c:lblOffset val="100"/>
        <c:baseTimeUnit val="months"/>
        <c:majorUnit val="1"/>
        <c:majorTimeUnit val="years"/>
        <c:minorUnit val="1"/>
        <c:minorTimeUnit val="years"/>
      </c:dateAx>
      <c:valAx>
        <c:axId val="147807232"/>
        <c:scaling>
          <c:orientation val="minMax"/>
          <c:max val="500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47805696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75703527546571581"/>
          <c:y val="2.8866264763779547E-3"/>
          <c:w val="0.24036798462023407"/>
          <c:h val="0.17957625902230975"/>
        </c:manualLayout>
      </c:layout>
      <c:overlay val="1"/>
      <c:txPr>
        <a:bodyPr/>
        <a:lstStyle/>
        <a:p>
          <a:pPr>
            <a:defRPr lang="en-US" sz="10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6666666666666672E-2"/>
          <c:w val="0.49582361503253114"/>
          <c:h val="0.9022222222222222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'UslMr uporedno DATA'!$B$19</c:f>
              <c:strCache>
                <c:ptCount val="1"/>
                <c:pt idx="0">
                  <c:v>31.12.2022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'UslMr uporedno DATA'!$A$20:$A$31</c:f>
              <c:strCache>
                <c:ptCount val="12"/>
                <c:pt idx="0">
                  <c:v>Телефонски именик</c:v>
                </c:pt>
                <c:pt idx="1">
                  <c:v>Емитовање и мултиплексирање медијских садржаја</c:v>
                </c:pt>
                <c:pt idx="2">
                  <c:v>Остале услуге</c:v>
                </c:pt>
                <c:pt idx="3">
                  <c:v>Пренос порука (SMS, MMS)</c:v>
                </c:pt>
                <c:pt idx="4">
                  <c:v>Пренос података (Укључујући M2M услуге)</c:v>
                </c:pt>
                <c:pt idx="5">
                  <c:v>Услуга преноса говора коришћењем Интернета</c:v>
                </c:pt>
                <c:pt idx="6">
                  <c:v>Изнајмљивање ресурса електронске комуникационе мреже</c:v>
                </c:pt>
                <c:pt idx="7">
                  <c:v>Јавна говорна услуга</c:v>
                </c:pt>
                <c:pt idx="8">
                  <c:v>Изнајмљивање инфраструктуре која се користи за обављање делатности електронских комуникација</c:v>
                </c:pt>
                <c:pt idx="9">
                  <c:v>Услуге са додатом вредношћу (SMS/MMS, пренос говора...)</c:v>
                </c:pt>
                <c:pt idx="10">
                  <c:v>Дистрибуција медијских садржаја</c:v>
                </c:pt>
                <c:pt idx="11">
                  <c:v>Услуга приступа Интернету и Интернет услуге</c:v>
                </c:pt>
              </c:strCache>
            </c:strRef>
          </c:cat>
          <c:val>
            <c:numRef>
              <c:f>'UslMr uporedno DATA'!$B$20:$B$31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18</c:v>
                </c:pt>
                <c:pt idx="4">
                  <c:v>20</c:v>
                </c:pt>
                <c:pt idx="5">
                  <c:v>22</c:v>
                </c:pt>
                <c:pt idx="6">
                  <c:v>26</c:v>
                </c:pt>
                <c:pt idx="7">
                  <c:v>26</c:v>
                </c:pt>
                <c:pt idx="8">
                  <c:v>32</c:v>
                </c:pt>
                <c:pt idx="9">
                  <c:v>42</c:v>
                </c:pt>
                <c:pt idx="10">
                  <c:v>53</c:v>
                </c:pt>
                <c:pt idx="11">
                  <c:v>170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FB-464B-83F1-8F546BD70DE4}"/>
            </c:ext>
          </c:extLst>
        </c:ser>
        <c:ser>
          <c:idx val="1"/>
          <c:order val="1"/>
          <c:tx>
            <c:strRef>
              <c:f>'UslMr uporedno DATA'!$C$19</c:f>
              <c:strCache>
                <c:ptCount val="1"/>
                <c:pt idx="0">
                  <c:v>31.12.2023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'UslMr uporedno DATA'!$A$20:$A$31</c:f>
              <c:strCache>
                <c:ptCount val="12"/>
                <c:pt idx="0">
                  <c:v>Телефонски именик</c:v>
                </c:pt>
                <c:pt idx="1">
                  <c:v>Емитовање и мултиплексирање медијских садржаја</c:v>
                </c:pt>
                <c:pt idx="2">
                  <c:v>Остале услуге</c:v>
                </c:pt>
                <c:pt idx="3">
                  <c:v>Пренос порука (SMS, MMS)</c:v>
                </c:pt>
                <c:pt idx="4">
                  <c:v>Пренос података (Укључујући M2M услуге)</c:v>
                </c:pt>
                <c:pt idx="5">
                  <c:v>Услуга преноса говора коришћењем Интернета</c:v>
                </c:pt>
                <c:pt idx="6">
                  <c:v>Изнајмљивање ресурса електронске комуникационе мреже</c:v>
                </c:pt>
                <c:pt idx="7">
                  <c:v>Јавна говорна услуга</c:v>
                </c:pt>
                <c:pt idx="8">
                  <c:v>Изнајмљивање инфраструктуре која се користи за обављање делатности електронских комуникација</c:v>
                </c:pt>
                <c:pt idx="9">
                  <c:v>Услуге са додатом вредношћу (SMS/MMS, пренос говора...)</c:v>
                </c:pt>
                <c:pt idx="10">
                  <c:v>Дистрибуција медијских садржаја</c:v>
                </c:pt>
                <c:pt idx="11">
                  <c:v>Услуга приступа Интернету и Интернет услуге</c:v>
                </c:pt>
              </c:strCache>
            </c:strRef>
          </c:cat>
          <c:val>
            <c:numRef>
              <c:f>'UslMr uporedno DATA'!$C$20:$C$31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16</c:v>
                </c:pt>
                <c:pt idx="4">
                  <c:v>20</c:v>
                </c:pt>
                <c:pt idx="5">
                  <c:v>21</c:v>
                </c:pt>
                <c:pt idx="6">
                  <c:v>28</c:v>
                </c:pt>
                <c:pt idx="7">
                  <c:v>22</c:v>
                </c:pt>
                <c:pt idx="8">
                  <c:v>37</c:v>
                </c:pt>
                <c:pt idx="9">
                  <c:v>37</c:v>
                </c:pt>
                <c:pt idx="10">
                  <c:v>54</c:v>
                </c:pt>
                <c:pt idx="11">
                  <c:v>162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FB-464B-83F1-8F546BD70D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610176"/>
        <c:axId val="80255232"/>
      </c:barChart>
      <c:catAx>
        <c:axId val="76610176"/>
        <c:scaling>
          <c:orientation val="minMax"/>
        </c:scaling>
        <c:delete val="0"/>
        <c:axPos val="r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 rot="0" vert="horz" anchor="t" anchorCtr="0"/>
          <a:lstStyle/>
          <a:p>
            <a:pPr>
              <a:defRPr lang="en-US"/>
            </a:pPr>
            <a:endParaRPr lang="en-US"/>
          </a:p>
        </c:txPr>
        <c:crossAx val="80255232"/>
        <c:crosses val="autoZero"/>
        <c:auto val="0"/>
        <c:lblAlgn val="ctr"/>
        <c:lblOffset val="100"/>
        <c:tickLblSkip val="1"/>
        <c:noMultiLvlLbl val="0"/>
      </c:catAx>
      <c:valAx>
        <c:axId val="80255232"/>
        <c:scaling>
          <c:orientation val="maxMin"/>
          <c:max val="200"/>
        </c:scaling>
        <c:delete val="1"/>
        <c:axPos val="b"/>
        <c:numFmt formatCode="General" sourceLinked="1"/>
        <c:majorTickMark val="out"/>
        <c:minorTickMark val="none"/>
        <c:tickLblPos val="none"/>
        <c:crossAx val="76610176"/>
        <c:crosses val="autoZero"/>
        <c:crossBetween val="between"/>
      </c:valAx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13181863235255536"/>
          <c:y val="0.55740927384076988"/>
          <c:w val="0.14093744807260075"/>
          <c:h val="0.16073700787401574"/>
        </c:manualLayout>
      </c:layout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elete val="1"/>
          </c:dLbls>
          <c:trendline>
            <c:spPr>
              <a:ln w="25400" cmpd="dbl">
                <a:solidFill>
                  <a:srgbClr val="0070C0"/>
                </a:solidFill>
              </a:ln>
            </c:spPr>
            <c:trendlineType val="movingAvg"/>
            <c:period val="2"/>
            <c:dispRSqr val="0"/>
            <c:dispEq val="0"/>
          </c:trendline>
          <c:cat>
            <c:numRef>
              <c:f>Izvestaji!$A$2:$A$211</c:f>
              <c:numCache>
                <c:formatCode>d/m/yyyy</c:formatCode>
                <c:ptCount val="210"/>
                <c:pt idx="0">
                  <c:v>38930</c:v>
                </c:pt>
                <c:pt idx="1">
                  <c:v>38961</c:v>
                </c:pt>
                <c:pt idx="2">
                  <c:v>38991</c:v>
                </c:pt>
                <c:pt idx="3">
                  <c:v>39022</c:v>
                </c:pt>
                <c:pt idx="4">
                  <c:v>39052</c:v>
                </c:pt>
                <c:pt idx="5">
                  <c:v>39083</c:v>
                </c:pt>
                <c:pt idx="6">
                  <c:v>39114</c:v>
                </c:pt>
                <c:pt idx="7">
                  <c:v>39142</c:v>
                </c:pt>
                <c:pt idx="8">
                  <c:v>39173</c:v>
                </c:pt>
                <c:pt idx="9">
                  <c:v>39203</c:v>
                </c:pt>
                <c:pt idx="10">
                  <c:v>39234</c:v>
                </c:pt>
                <c:pt idx="11">
                  <c:v>39264</c:v>
                </c:pt>
                <c:pt idx="12">
                  <c:v>39295</c:v>
                </c:pt>
                <c:pt idx="13">
                  <c:v>39326</c:v>
                </c:pt>
                <c:pt idx="14">
                  <c:v>39356</c:v>
                </c:pt>
                <c:pt idx="15">
                  <c:v>39387</c:v>
                </c:pt>
                <c:pt idx="16">
                  <c:v>39417</c:v>
                </c:pt>
                <c:pt idx="17">
                  <c:v>39448</c:v>
                </c:pt>
                <c:pt idx="18">
                  <c:v>39479</c:v>
                </c:pt>
                <c:pt idx="19">
                  <c:v>39508</c:v>
                </c:pt>
                <c:pt idx="20">
                  <c:v>39539</c:v>
                </c:pt>
                <c:pt idx="21">
                  <c:v>39569</c:v>
                </c:pt>
                <c:pt idx="22">
                  <c:v>39600</c:v>
                </c:pt>
                <c:pt idx="23">
                  <c:v>39630</c:v>
                </c:pt>
                <c:pt idx="24">
                  <c:v>39661</c:v>
                </c:pt>
                <c:pt idx="25">
                  <c:v>39692</c:v>
                </c:pt>
                <c:pt idx="26">
                  <c:v>39722</c:v>
                </c:pt>
                <c:pt idx="27">
                  <c:v>39753</c:v>
                </c:pt>
                <c:pt idx="28">
                  <c:v>39783</c:v>
                </c:pt>
                <c:pt idx="29">
                  <c:v>39814</c:v>
                </c:pt>
                <c:pt idx="30">
                  <c:v>39845</c:v>
                </c:pt>
                <c:pt idx="31">
                  <c:v>39873</c:v>
                </c:pt>
                <c:pt idx="32">
                  <c:v>39904</c:v>
                </c:pt>
                <c:pt idx="33">
                  <c:v>39934</c:v>
                </c:pt>
                <c:pt idx="34">
                  <c:v>39965</c:v>
                </c:pt>
                <c:pt idx="35">
                  <c:v>39995</c:v>
                </c:pt>
                <c:pt idx="36">
                  <c:v>40026</c:v>
                </c:pt>
                <c:pt idx="37">
                  <c:v>40057</c:v>
                </c:pt>
                <c:pt idx="38">
                  <c:v>40087</c:v>
                </c:pt>
                <c:pt idx="39">
                  <c:v>40118</c:v>
                </c:pt>
                <c:pt idx="40">
                  <c:v>40148</c:v>
                </c:pt>
                <c:pt idx="41">
                  <c:v>40179</c:v>
                </c:pt>
                <c:pt idx="42">
                  <c:v>40210</c:v>
                </c:pt>
                <c:pt idx="43">
                  <c:v>40238</c:v>
                </c:pt>
                <c:pt idx="44">
                  <c:v>40269</c:v>
                </c:pt>
                <c:pt idx="45">
                  <c:v>40299</c:v>
                </c:pt>
                <c:pt idx="46">
                  <c:v>40330</c:v>
                </c:pt>
                <c:pt idx="47">
                  <c:v>40360</c:v>
                </c:pt>
                <c:pt idx="48">
                  <c:v>40391</c:v>
                </c:pt>
                <c:pt idx="49">
                  <c:v>40422</c:v>
                </c:pt>
                <c:pt idx="50">
                  <c:v>40452</c:v>
                </c:pt>
                <c:pt idx="51">
                  <c:v>40483</c:v>
                </c:pt>
                <c:pt idx="52">
                  <c:v>40513</c:v>
                </c:pt>
                <c:pt idx="53">
                  <c:v>40544</c:v>
                </c:pt>
                <c:pt idx="54">
                  <c:v>40575</c:v>
                </c:pt>
                <c:pt idx="55">
                  <c:v>40603</c:v>
                </c:pt>
                <c:pt idx="56">
                  <c:v>40634</c:v>
                </c:pt>
                <c:pt idx="57">
                  <c:v>40664</c:v>
                </c:pt>
                <c:pt idx="58">
                  <c:v>40695</c:v>
                </c:pt>
                <c:pt idx="59">
                  <c:v>40725</c:v>
                </c:pt>
                <c:pt idx="60">
                  <c:v>40756</c:v>
                </c:pt>
                <c:pt idx="61">
                  <c:v>40787</c:v>
                </c:pt>
                <c:pt idx="62">
                  <c:v>40817</c:v>
                </c:pt>
                <c:pt idx="63">
                  <c:v>40848</c:v>
                </c:pt>
                <c:pt idx="64">
                  <c:v>40878</c:v>
                </c:pt>
                <c:pt idx="65">
                  <c:v>40909</c:v>
                </c:pt>
                <c:pt idx="66">
                  <c:v>40940</c:v>
                </c:pt>
                <c:pt idx="67">
                  <c:v>40969</c:v>
                </c:pt>
                <c:pt idx="68">
                  <c:v>41000</c:v>
                </c:pt>
                <c:pt idx="69">
                  <c:v>41030</c:v>
                </c:pt>
                <c:pt idx="70">
                  <c:v>41061</c:v>
                </c:pt>
                <c:pt idx="71">
                  <c:v>41091</c:v>
                </c:pt>
                <c:pt idx="72">
                  <c:v>41122</c:v>
                </c:pt>
                <c:pt idx="73">
                  <c:v>41153</c:v>
                </c:pt>
                <c:pt idx="74">
                  <c:v>41183</c:v>
                </c:pt>
                <c:pt idx="75">
                  <c:v>41214</c:v>
                </c:pt>
                <c:pt idx="76">
                  <c:v>41244</c:v>
                </c:pt>
                <c:pt idx="77">
                  <c:v>41275</c:v>
                </c:pt>
                <c:pt idx="78">
                  <c:v>41306</c:v>
                </c:pt>
                <c:pt idx="79">
                  <c:v>41334</c:v>
                </c:pt>
                <c:pt idx="80">
                  <c:v>41365</c:v>
                </c:pt>
                <c:pt idx="81">
                  <c:v>41395</c:v>
                </c:pt>
                <c:pt idx="82">
                  <c:v>41426</c:v>
                </c:pt>
                <c:pt idx="83">
                  <c:v>41456</c:v>
                </c:pt>
                <c:pt idx="84">
                  <c:v>41487</c:v>
                </c:pt>
                <c:pt idx="85">
                  <c:v>41518</c:v>
                </c:pt>
                <c:pt idx="86">
                  <c:v>41548</c:v>
                </c:pt>
                <c:pt idx="87">
                  <c:v>41579</c:v>
                </c:pt>
                <c:pt idx="88">
                  <c:v>41609</c:v>
                </c:pt>
                <c:pt idx="89">
                  <c:v>41640</c:v>
                </c:pt>
                <c:pt idx="90">
                  <c:v>41671</c:v>
                </c:pt>
                <c:pt idx="91">
                  <c:v>41699</c:v>
                </c:pt>
                <c:pt idx="92">
                  <c:v>41730</c:v>
                </c:pt>
                <c:pt idx="93">
                  <c:v>41760</c:v>
                </c:pt>
                <c:pt idx="94">
                  <c:v>41791</c:v>
                </c:pt>
                <c:pt idx="95">
                  <c:v>41821</c:v>
                </c:pt>
                <c:pt idx="96">
                  <c:v>41852</c:v>
                </c:pt>
                <c:pt idx="97">
                  <c:v>41883</c:v>
                </c:pt>
                <c:pt idx="98">
                  <c:v>41913</c:v>
                </c:pt>
                <c:pt idx="99">
                  <c:v>41944</c:v>
                </c:pt>
                <c:pt idx="100">
                  <c:v>41974</c:v>
                </c:pt>
                <c:pt idx="101">
                  <c:v>42005</c:v>
                </c:pt>
                <c:pt idx="102">
                  <c:v>42036</c:v>
                </c:pt>
                <c:pt idx="103">
                  <c:v>42064</c:v>
                </c:pt>
                <c:pt idx="104">
                  <c:v>42095</c:v>
                </c:pt>
                <c:pt idx="105">
                  <c:v>42125</c:v>
                </c:pt>
                <c:pt idx="106">
                  <c:v>42156</c:v>
                </c:pt>
                <c:pt idx="107">
                  <c:v>42186</c:v>
                </c:pt>
                <c:pt idx="108">
                  <c:v>42217</c:v>
                </c:pt>
                <c:pt idx="109">
                  <c:v>42248</c:v>
                </c:pt>
                <c:pt idx="110">
                  <c:v>42278</c:v>
                </c:pt>
                <c:pt idx="111">
                  <c:v>42309</c:v>
                </c:pt>
                <c:pt idx="112">
                  <c:v>42339</c:v>
                </c:pt>
                <c:pt idx="113">
                  <c:v>42370</c:v>
                </c:pt>
                <c:pt idx="114">
                  <c:v>42401</c:v>
                </c:pt>
                <c:pt idx="115">
                  <c:v>42430</c:v>
                </c:pt>
                <c:pt idx="116">
                  <c:v>42461</c:v>
                </c:pt>
                <c:pt idx="117">
                  <c:v>42491</c:v>
                </c:pt>
                <c:pt idx="118">
                  <c:v>42522</c:v>
                </c:pt>
                <c:pt idx="119">
                  <c:v>42552</c:v>
                </c:pt>
                <c:pt idx="120">
                  <c:v>42583</c:v>
                </c:pt>
                <c:pt idx="121">
                  <c:v>42614</c:v>
                </c:pt>
                <c:pt idx="122">
                  <c:v>42644</c:v>
                </c:pt>
                <c:pt idx="123">
                  <c:v>42675</c:v>
                </c:pt>
                <c:pt idx="124">
                  <c:v>42705</c:v>
                </c:pt>
                <c:pt idx="125">
                  <c:v>42736</c:v>
                </c:pt>
                <c:pt idx="126">
                  <c:v>42767</c:v>
                </c:pt>
                <c:pt idx="127">
                  <c:v>42795</c:v>
                </c:pt>
                <c:pt idx="128">
                  <c:v>42826</c:v>
                </c:pt>
                <c:pt idx="129">
                  <c:v>42856</c:v>
                </c:pt>
                <c:pt idx="130">
                  <c:v>42887</c:v>
                </c:pt>
                <c:pt idx="131">
                  <c:v>42917</c:v>
                </c:pt>
                <c:pt idx="132">
                  <c:v>42948</c:v>
                </c:pt>
                <c:pt idx="133">
                  <c:v>42979</c:v>
                </c:pt>
                <c:pt idx="134">
                  <c:v>43009</c:v>
                </c:pt>
                <c:pt idx="135">
                  <c:v>43040</c:v>
                </c:pt>
                <c:pt idx="136">
                  <c:v>43070</c:v>
                </c:pt>
                <c:pt idx="137">
                  <c:v>43101</c:v>
                </c:pt>
                <c:pt idx="138">
                  <c:v>43132</c:v>
                </c:pt>
                <c:pt idx="139">
                  <c:v>43160</c:v>
                </c:pt>
                <c:pt idx="140">
                  <c:v>43191</c:v>
                </c:pt>
                <c:pt idx="141">
                  <c:v>43221</c:v>
                </c:pt>
                <c:pt idx="142">
                  <c:v>43252</c:v>
                </c:pt>
                <c:pt idx="143">
                  <c:v>43282</c:v>
                </c:pt>
                <c:pt idx="144">
                  <c:v>43313</c:v>
                </c:pt>
                <c:pt idx="145">
                  <c:v>43344</c:v>
                </c:pt>
                <c:pt idx="146">
                  <c:v>43374</c:v>
                </c:pt>
                <c:pt idx="147">
                  <c:v>43405</c:v>
                </c:pt>
                <c:pt idx="148">
                  <c:v>43435</c:v>
                </c:pt>
                <c:pt idx="149">
                  <c:v>43466</c:v>
                </c:pt>
                <c:pt idx="150">
                  <c:v>43497</c:v>
                </c:pt>
                <c:pt idx="151">
                  <c:v>43525</c:v>
                </c:pt>
                <c:pt idx="152">
                  <c:v>43556</c:v>
                </c:pt>
                <c:pt idx="153">
                  <c:v>43586</c:v>
                </c:pt>
                <c:pt idx="154">
                  <c:v>43617</c:v>
                </c:pt>
                <c:pt idx="155">
                  <c:v>43647</c:v>
                </c:pt>
                <c:pt idx="156">
                  <c:v>43678</c:v>
                </c:pt>
                <c:pt idx="157">
                  <c:v>43709</c:v>
                </c:pt>
                <c:pt idx="158">
                  <c:v>43739</c:v>
                </c:pt>
                <c:pt idx="159">
                  <c:v>43770</c:v>
                </c:pt>
                <c:pt idx="160">
                  <c:v>43800</c:v>
                </c:pt>
                <c:pt idx="161">
                  <c:v>43831</c:v>
                </c:pt>
                <c:pt idx="162">
                  <c:v>43862</c:v>
                </c:pt>
                <c:pt idx="163">
                  <c:v>43891</c:v>
                </c:pt>
                <c:pt idx="164">
                  <c:v>43922</c:v>
                </c:pt>
                <c:pt idx="165">
                  <c:v>43952</c:v>
                </c:pt>
                <c:pt idx="166">
                  <c:v>43983</c:v>
                </c:pt>
                <c:pt idx="167">
                  <c:v>44013</c:v>
                </c:pt>
                <c:pt idx="168">
                  <c:v>44044</c:v>
                </c:pt>
                <c:pt idx="169">
                  <c:v>44075</c:v>
                </c:pt>
                <c:pt idx="170">
                  <c:v>44105</c:v>
                </c:pt>
                <c:pt idx="171">
                  <c:v>44136</c:v>
                </c:pt>
                <c:pt idx="172">
                  <c:v>44166</c:v>
                </c:pt>
                <c:pt idx="173">
                  <c:v>44197</c:v>
                </c:pt>
                <c:pt idx="174">
                  <c:v>44228</c:v>
                </c:pt>
                <c:pt idx="175">
                  <c:v>44256</c:v>
                </c:pt>
                <c:pt idx="176">
                  <c:v>44287</c:v>
                </c:pt>
                <c:pt idx="177">
                  <c:v>44317</c:v>
                </c:pt>
                <c:pt idx="178">
                  <c:v>44348</c:v>
                </c:pt>
                <c:pt idx="179">
                  <c:v>44378</c:v>
                </c:pt>
                <c:pt idx="180">
                  <c:v>44409</c:v>
                </c:pt>
                <c:pt idx="181">
                  <c:v>44440</c:v>
                </c:pt>
                <c:pt idx="182">
                  <c:v>44470</c:v>
                </c:pt>
                <c:pt idx="183">
                  <c:v>44501</c:v>
                </c:pt>
                <c:pt idx="184">
                  <c:v>44531</c:v>
                </c:pt>
                <c:pt idx="185">
                  <c:v>44562</c:v>
                </c:pt>
                <c:pt idx="186">
                  <c:v>44593</c:v>
                </c:pt>
                <c:pt idx="187">
                  <c:v>44621</c:v>
                </c:pt>
                <c:pt idx="188">
                  <c:v>44652</c:v>
                </c:pt>
                <c:pt idx="189">
                  <c:v>44682</c:v>
                </c:pt>
                <c:pt idx="190">
                  <c:v>44713</c:v>
                </c:pt>
                <c:pt idx="191">
                  <c:v>44743</c:v>
                </c:pt>
                <c:pt idx="192">
                  <c:v>44774</c:v>
                </c:pt>
                <c:pt idx="193">
                  <c:v>44805</c:v>
                </c:pt>
                <c:pt idx="194">
                  <c:v>44835</c:v>
                </c:pt>
                <c:pt idx="195">
                  <c:v>44866</c:v>
                </c:pt>
                <c:pt idx="196">
                  <c:v>44896</c:v>
                </c:pt>
                <c:pt idx="197">
                  <c:v>44927</c:v>
                </c:pt>
                <c:pt idx="198">
                  <c:v>44958</c:v>
                </c:pt>
                <c:pt idx="199">
                  <c:v>44986</c:v>
                </c:pt>
                <c:pt idx="200">
                  <c:v>45017</c:v>
                </c:pt>
                <c:pt idx="201">
                  <c:v>45047</c:v>
                </c:pt>
                <c:pt idx="202">
                  <c:v>45078</c:v>
                </c:pt>
                <c:pt idx="203">
                  <c:v>45108</c:v>
                </c:pt>
                <c:pt idx="204">
                  <c:v>45139</c:v>
                </c:pt>
                <c:pt idx="205">
                  <c:v>45170</c:v>
                </c:pt>
                <c:pt idx="206">
                  <c:v>45200</c:v>
                </c:pt>
                <c:pt idx="207">
                  <c:v>45231</c:v>
                </c:pt>
                <c:pt idx="208">
                  <c:v>45261</c:v>
                </c:pt>
                <c:pt idx="209">
                  <c:v>45292</c:v>
                </c:pt>
              </c:numCache>
            </c:numRef>
          </c:cat>
          <c:val>
            <c:numRef>
              <c:f>Izvestaji!$B$2:$B$211</c:f>
              <c:numCache>
                <c:formatCode>General</c:formatCode>
                <c:ptCount val="210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4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4</c:v>
                </c:pt>
                <c:pt idx="45">
                  <c:v>4</c:v>
                </c:pt>
                <c:pt idx="46">
                  <c:v>4</c:v>
                </c:pt>
                <c:pt idx="47">
                  <c:v>4</c:v>
                </c:pt>
                <c:pt idx="48">
                  <c:v>4</c:v>
                </c:pt>
                <c:pt idx="49">
                  <c:v>4</c:v>
                </c:pt>
                <c:pt idx="50">
                  <c:v>4</c:v>
                </c:pt>
                <c:pt idx="51">
                  <c:v>4</c:v>
                </c:pt>
                <c:pt idx="52">
                  <c:v>4</c:v>
                </c:pt>
                <c:pt idx="53">
                  <c:v>4</c:v>
                </c:pt>
                <c:pt idx="54">
                  <c:v>4</c:v>
                </c:pt>
                <c:pt idx="55">
                  <c:v>4</c:v>
                </c:pt>
                <c:pt idx="56">
                  <c:v>4</c:v>
                </c:pt>
                <c:pt idx="57">
                  <c:v>4</c:v>
                </c:pt>
                <c:pt idx="58">
                  <c:v>4</c:v>
                </c:pt>
                <c:pt idx="59">
                  <c:v>4</c:v>
                </c:pt>
                <c:pt idx="60">
                  <c:v>4</c:v>
                </c:pt>
                <c:pt idx="61">
                  <c:v>4</c:v>
                </c:pt>
                <c:pt idx="62">
                  <c:v>4</c:v>
                </c:pt>
                <c:pt idx="63">
                  <c:v>4</c:v>
                </c:pt>
                <c:pt idx="64">
                  <c:v>4</c:v>
                </c:pt>
                <c:pt idx="65">
                  <c:v>4</c:v>
                </c:pt>
                <c:pt idx="66">
                  <c:v>4</c:v>
                </c:pt>
                <c:pt idx="67">
                  <c:v>4</c:v>
                </c:pt>
                <c:pt idx="68">
                  <c:v>5</c:v>
                </c:pt>
                <c:pt idx="69">
                  <c:v>5</c:v>
                </c:pt>
                <c:pt idx="70">
                  <c:v>5</c:v>
                </c:pt>
                <c:pt idx="71">
                  <c:v>5</c:v>
                </c:pt>
                <c:pt idx="72">
                  <c:v>5</c:v>
                </c:pt>
                <c:pt idx="73">
                  <c:v>5</c:v>
                </c:pt>
                <c:pt idx="74">
                  <c:v>5</c:v>
                </c:pt>
                <c:pt idx="75">
                  <c:v>5</c:v>
                </c:pt>
                <c:pt idx="76">
                  <c:v>5</c:v>
                </c:pt>
                <c:pt idx="77">
                  <c:v>6</c:v>
                </c:pt>
                <c:pt idx="78">
                  <c:v>6</c:v>
                </c:pt>
                <c:pt idx="79">
                  <c:v>6</c:v>
                </c:pt>
                <c:pt idx="80">
                  <c:v>6</c:v>
                </c:pt>
                <c:pt idx="81">
                  <c:v>6</c:v>
                </c:pt>
                <c:pt idx="82">
                  <c:v>6</c:v>
                </c:pt>
                <c:pt idx="83">
                  <c:v>7</c:v>
                </c:pt>
                <c:pt idx="84">
                  <c:v>7</c:v>
                </c:pt>
                <c:pt idx="85">
                  <c:v>7</c:v>
                </c:pt>
                <c:pt idx="86">
                  <c:v>7</c:v>
                </c:pt>
                <c:pt idx="87">
                  <c:v>9</c:v>
                </c:pt>
                <c:pt idx="88">
                  <c:v>9</c:v>
                </c:pt>
                <c:pt idx="89">
                  <c:v>10</c:v>
                </c:pt>
                <c:pt idx="90">
                  <c:v>10</c:v>
                </c:pt>
                <c:pt idx="91">
                  <c:v>10</c:v>
                </c:pt>
                <c:pt idx="92">
                  <c:v>11</c:v>
                </c:pt>
                <c:pt idx="93">
                  <c:v>12</c:v>
                </c:pt>
                <c:pt idx="94">
                  <c:v>12</c:v>
                </c:pt>
                <c:pt idx="95">
                  <c:v>13</c:v>
                </c:pt>
                <c:pt idx="96">
                  <c:v>14</c:v>
                </c:pt>
                <c:pt idx="97">
                  <c:v>15</c:v>
                </c:pt>
                <c:pt idx="98">
                  <c:v>15</c:v>
                </c:pt>
                <c:pt idx="99">
                  <c:v>15</c:v>
                </c:pt>
                <c:pt idx="100">
                  <c:v>15</c:v>
                </c:pt>
                <c:pt idx="101">
                  <c:v>14</c:v>
                </c:pt>
                <c:pt idx="102">
                  <c:v>12</c:v>
                </c:pt>
                <c:pt idx="103">
                  <c:v>12</c:v>
                </c:pt>
                <c:pt idx="104">
                  <c:v>12</c:v>
                </c:pt>
                <c:pt idx="105">
                  <c:v>12</c:v>
                </c:pt>
                <c:pt idx="106">
                  <c:v>14</c:v>
                </c:pt>
                <c:pt idx="107">
                  <c:v>15</c:v>
                </c:pt>
                <c:pt idx="108">
                  <c:v>15</c:v>
                </c:pt>
                <c:pt idx="109">
                  <c:v>16</c:v>
                </c:pt>
                <c:pt idx="110">
                  <c:v>16</c:v>
                </c:pt>
                <c:pt idx="111">
                  <c:v>16</c:v>
                </c:pt>
                <c:pt idx="112">
                  <c:v>16</c:v>
                </c:pt>
                <c:pt idx="113">
                  <c:v>18</c:v>
                </c:pt>
                <c:pt idx="114">
                  <c:v>18</c:v>
                </c:pt>
                <c:pt idx="115">
                  <c:v>19</c:v>
                </c:pt>
                <c:pt idx="116">
                  <c:v>21</c:v>
                </c:pt>
                <c:pt idx="117">
                  <c:v>23</c:v>
                </c:pt>
                <c:pt idx="118">
                  <c:v>24</c:v>
                </c:pt>
                <c:pt idx="119">
                  <c:v>26</c:v>
                </c:pt>
                <c:pt idx="120">
                  <c:v>28</c:v>
                </c:pt>
                <c:pt idx="121">
                  <c:v>30</c:v>
                </c:pt>
                <c:pt idx="122">
                  <c:v>30</c:v>
                </c:pt>
                <c:pt idx="123">
                  <c:v>32</c:v>
                </c:pt>
                <c:pt idx="124">
                  <c:v>32</c:v>
                </c:pt>
                <c:pt idx="125">
                  <c:v>32</c:v>
                </c:pt>
                <c:pt idx="126">
                  <c:v>32</c:v>
                </c:pt>
                <c:pt idx="127">
                  <c:v>32</c:v>
                </c:pt>
                <c:pt idx="128">
                  <c:v>33</c:v>
                </c:pt>
                <c:pt idx="129">
                  <c:v>34</c:v>
                </c:pt>
                <c:pt idx="130">
                  <c:v>36</c:v>
                </c:pt>
                <c:pt idx="131">
                  <c:v>37</c:v>
                </c:pt>
                <c:pt idx="132">
                  <c:v>37</c:v>
                </c:pt>
                <c:pt idx="133">
                  <c:v>36</c:v>
                </c:pt>
                <c:pt idx="134">
                  <c:v>38</c:v>
                </c:pt>
                <c:pt idx="135">
                  <c:v>39</c:v>
                </c:pt>
                <c:pt idx="136">
                  <c:v>41</c:v>
                </c:pt>
                <c:pt idx="137">
                  <c:v>41</c:v>
                </c:pt>
                <c:pt idx="138">
                  <c:v>40</c:v>
                </c:pt>
                <c:pt idx="139">
                  <c:v>40</c:v>
                </c:pt>
                <c:pt idx="140">
                  <c:v>40</c:v>
                </c:pt>
                <c:pt idx="141">
                  <c:v>40</c:v>
                </c:pt>
                <c:pt idx="142">
                  <c:v>40</c:v>
                </c:pt>
                <c:pt idx="143">
                  <c:v>40</c:v>
                </c:pt>
                <c:pt idx="144">
                  <c:v>40</c:v>
                </c:pt>
                <c:pt idx="145">
                  <c:v>40</c:v>
                </c:pt>
                <c:pt idx="146">
                  <c:v>39</c:v>
                </c:pt>
                <c:pt idx="147">
                  <c:v>39</c:v>
                </c:pt>
                <c:pt idx="148">
                  <c:v>39</c:v>
                </c:pt>
                <c:pt idx="149">
                  <c:v>39</c:v>
                </c:pt>
                <c:pt idx="150">
                  <c:v>38</c:v>
                </c:pt>
                <c:pt idx="151">
                  <c:v>39</c:v>
                </c:pt>
                <c:pt idx="152">
                  <c:v>38</c:v>
                </c:pt>
                <c:pt idx="153">
                  <c:v>38</c:v>
                </c:pt>
                <c:pt idx="154">
                  <c:v>39</c:v>
                </c:pt>
                <c:pt idx="155">
                  <c:v>39</c:v>
                </c:pt>
                <c:pt idx="156">
                  <c:v>39</c:v>
                </c:pt>
                <c:pt idx="157">
                  <c:v>38</c:v>
                </c:pt>
                <c:pt idx="158">
                  <c:v>38</c:v>
                </c:pt>
                <c:pt idx="159">
                  <c:v>38</c:v>
                </c:pt>
                <c:pt idx="160">
                  <c:v>39</c:v>
                </c:pt>
                <c:pt idx="161">
                  <c:v>39</c:v>
                </c:pt>
                <c:pt idx="162">
                  <c:v>39</c:v>
                </c:pt>
                <c:pt idx="163">
                  <c:v>39</c:v>
                </c:pt>
                <c:pt idx="164">
                  <c:v>39</c:v>
                </c:pt>
                <c:pt idx="165">
                  <c:v>39</c:v>
                </c:pt>
                <c:pt idx="166">
                  <c:v>39</c:v>
                </c:pt>
                <c:pt idx="167">
                  <c:v>39</c:v>
                </c:pt>
                <c:pt idx="168">
                  <c:v>38</c:v>
                </c:pt>
                <c:pt idx="169">
                  <c:v>38</c:v>
                </c:pt>
                <c:pt idx="170">
                  <c:v>32</c:v>
                </c:pt>
                <c:pt idx="171">
                  <c:v>32</c:v>
                </c:pt>
                <c:pt idx="172">
                  <c:v>31</c:v>
                </c:pt>
                <c:pt idx="173">
                  <c:v>30</c:v>
                </c:pt>
                <c:pt idx="174">
                  <c:v>30</c:v>
                </c:pt>
                <c:pt idx="175">
                  <c:v>30</c:v>
                </c:pt>
                <c:pt idx="176">
                  <c:v>28</c:v>
                </c:pt>
                <c:pt idx="177">
                  <c:v>28</c:v>
                </c:pt>
                <c:pt idx="178">
                  <c:v>28</c:v>
                </c:pt>
                <c:pt idx="179">
                  <c:v>28</c:v>
                </c:pt>
                <c:pt idx="180">
                  <c:v>28</c:v>
                </c:pt>
                <c:pt idx="181">
                  <c:v>28</c:v>
                </c:pt>
                <c:pt idx="182">
                  <c:v>27</c:v>
                </c:pt>
                <c:pt idx="183">
                  <c:v>27</c:v>
                </c:pt>
                <c:pt idx="184">
                  <c:v>26</c:v>
                </c:pt>
                <c:pt idx="185">
                  <c:v>25</c:v>
                </c:pt>
                <c:pt idx="186">
                  <c:v>25</c:v>
                </c:pt>
                <c:pt idx="187">
                  <c:v>25</c:v>
                </c:pt>
                <c:pt idx="188">
                  <c:v>25</c:v>
                </c:pt>
                <c:pt idx="189">
                  <c:v>25</c:v>
                </c:pt>
                <c:pt idx="190">
                  <c:v>25</c:v>
                </c:pt>
                <c:pt idx="191">
                  <c:v>25</c:v>
                </c:pt>
                <c:pt idx="192">
                  <c:v>25</c:v>
                </c:pt>
                <c:pt idx="193">
                  <c:v>25</c:v>
                </c:pt>
                <c:pt idx="194">
                  <c:v>24</c:v>
                </c:pt>
                <c:pt idx="195">
                  <c:v>24</c:v>
                </c:pt>
                <c:pt idx="196">
                  <c:v>24</c:v>
                </c:pt>
                <c:pt idx="197">
                  <c:v>23</c:v>
                </c:pt>
                <c:pt idx="198">
                  <c:v>23</c:v>
                </c:pt>
                <c:pt idx="199">
                  <c:v>23</c:v>
                </c:pt>
                <c:pt idx="200">
                  <c:v>22</c:v>
                </c:pt>
                <c:pt idx="201">
                  <c:v>22</c:v>
                </c:pt>
                <c:pt idx="202">
                  <c:v>22</c:v>
                </c:pt>
                <c:pt idx="203">
                  <c:v>22</c:v>
                </c:pt>
                <c:pt idx="204">
                  <c:v>23</c:v>
                </c:pt>
                <c:pt idx="205">
                  <c:v>23</c:v>
                </c:pt>
                <c:pt idx="206">
                  <c:v>23</c:v>
                </c:pt>
                <c:pt idx="207">
                  <c:v>23</c:v>
                </c:pt>
                <c:pt idx="208">
                  <c:v>23</c:v>
                </c:pt>
                <c:pt idx="209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85-42BF-9F89-716DBFB1CE4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0"/>
        <c:overlap val="1"/>
        <c:axId val="75210752"/>
        <c:axId val="81241984"/>
      </c:barChart>
      <c:dateAx>
        <c:axId val="75210752"/>
        <c:scaling>
          <c:orientation val="minMax"/>
          <c:min val="41275"/>
        </c:scaling>
        <c:delete val="0"/>
        <c:axPos val="b"/>
        <c:numFmt formatCode="yyyy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lang="en-US"/>
            </a:pPr>
            <a:endParaRPr lang="en-US"/>
          </a:p>
        </c:txPr>
        <c:crossAx val="81241984"/>
        <c:crosses val="autoZero"/>
        <c:auto val="1"/>
        <c:lblOffset val="100"/>
        <c:baseTimeUnit val="months"/>
        <c:majorUnit val="1"/>
        <c:majorTimeUnit val="years"/>
      </c:dateAx>
      <c:valAx>
        <c:axId val="812419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75210752"/>
        <c:crosses val="autoZero"/>
        <c:crossBetween val="between"/>
      </c:valAx>
    </c:plotArea>
    <c:plotVisOnly val="1"/>
    <c:dispBlanksAs val="gap"/>
    <c:showDLblsOverMax val="0"/>
  </c:chart>
  <c:spPr>
    <a:ln>
      <a:noFill/>
    </a:ln>
    <a:effectLst/>
  </c:spPr>
  <c:txPr>
    <a:bodyPr/>
    <a:lstStyle/>
    <a:p>
      <a:pPr>
        <a:defRPr sz="800"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elete val="1"/>
          </c:dLbls>
          <c:trendline>
            <c:spPr>
              <a:ln w="25400" cmpd="dbl">
                <a:solidFill>
                  <a:srgbClr val="0070C0"/>
                </a:solidFill>
              </a:ln>
            </c:spPr>
            <c:trendlineType val="movingAvg"/>
            <c:period val="2"/>
            <c:dispRSqr val="0"/>
            <c:dispEq val="0"/>
          </c:trendline>
          <c:cat>
            <c:numRef>
              <c:f>Izvestaji!$A$2:$A$211</c:f>
              <c:numCache>
                <c:formatCode>d/m/yyyy</c:formatCode>
                <c:ptCount val="210"/>
                <c:pt idx="0">
                  <c:v>38930</c:v>
                </c:pt>
                <c:pt idx="1">
                  <c:v>38961</c:v>
                </c:pt>
                <c:pt idx="2">
                  <c:v>38991</c:v>
                </c:pt>
                <c:pt idx="3">
                  <c:v>39022</c:v>
                </c:pt>
                <c:pt idx="4">
                  <c:v>39052</c:v>
                </c:pt>
                <c:pt idx="5">
                  <c:v>39083</c:v>
                </c:pt>
                <c:pt idx="6">
                  <c:v>39114</c:v>
                </c:pt>
                <c:pt idx="7">
                  <c:v>39142</c:v>
                </c:pt>
                <c:pt idx="8">
                  <c:v>39173</c:v>
                </c:pt>
                <c:pt idx="9">
                  <c:v>39203</c:v>
                </c:pt>
                <c:pt idx="10">
                  <c:v>39234</c:v>
                </c:pt>
                <c:pt idx="11">
                  <c:v>39264</c:v>
                </c:pt>
                <c:pt idx="12">
                  <c:v>39295</c:v>
                </c:pt>
                <c:pt idx="13">
                  <c:v>39326</c:v>
                </c:pt>
                <c:pt idx="14">
                  <c:v>39356</c:v>
                </c:pt>
                <c:pt idx="15">
                  <c:v>39387</c:v>
                </c:pt>
                <c:pt idx="16">
                  <c:v>39417</c:v>
                </c:pt>
                <c:pt idx="17">
                  <c:v>39448</c:v>
                </c:pt>
                <c:pt idx="18">
                  <c:v>39479</c:v>
                </c:pt>
                <c:pt idx="19">
                  <c:v>39508</c:v>
                </c:pt>
                <c:pt idx="20">
                  <c:v>39539</c:v>
                </c:pt>
                <c:pt idx="21">
                  <c:v>39569</c:v>
                </c:pt>
                <c:pt idx="22">
                  <c:v>39600</c:v>
                </c:pt>
                <c:pt idx="23">
                  <c:v>39630</c:v>
                </c:pt>
                <c:pt idx="24">
                  <c:v>39661</c:v>
                </c:pt>
                <c:pt idx="25">
                  <c:v>39692</c:v>
                </c:pt>
                <c:pt idx="26">
                  <c:v>39722</c:v>
                </c:pt>
                <c:pt idx="27">
                  <c:v>39753</c:v>
                </c:pt>
                <c:pt idx="28">
                  <c:v>39783</c:v>
                </c:pt>
                <c:pt idx="29">
                  <c:v>39814</c:v>
                </c:pt>
                <c:pt idx="30">
                  <c:v>39845</c:v>
                </c:pt>
                <c:pt idx="31">
                  <c:v>39873</c:v>
                </c:pt>
                <c:pt idx="32">
                  <c:v>39904</c:v>
                </c:pt>
                <c:pt idx="33">
                  <c:v>39934</c:v>
                </c:pt>
                <c:pt idx="34">
                  <c:v>39965</c:v>
                </c:pt>
                <c:pt idx="35">
                  <c:v>39995</c:v>
                </c:pt>
                <c:pt idx="36">
                  <c:v>40026</c:v>
                </c:pt>
                <c:pt idx="37">
                  <c:v>40057</c:v>
                </c:pt>
                <c:pt idx="38">
                  <c:v>40087</c:v>
                </c:pt>
                <c:pt idx="39">
                  <c:v>40118</c:v>
                </c:pt>
                <c:pt idx="40">
                  <c:v>40148</c:v>
                </c:pt>
                <c:pt idx="41">
                  <c:v>40179</c:v>
                </c:pt>
                <c:pt idx="42">
                  <c:v>40210</c:v>
                </c:pt>
                <c:pt idx="43">
                  <c:v>40238</c:v>
                </c:pt>
                <c:pt idx="44">
                  <c:v>40269</c:v>
                </c:pt>
                <c:pt idx="45">
                  <c:v>40299</c:v>
                </c:pt>
                <c:pt idx="46">
                  <c:v>40330</c:v>
                </c:pt>
                <c:pt idx="47">
                  <c:v>40360</c:v>
                </c:pt>
                <c:pt idx="48">
                  <c:v>40391</c:v>
                </c:pt>
                <c:pt idx="49">
                  <c:v>40422</c:v>
                </c:pt>
                <c:pt idx="50">
                  <c:v>40452</c:v>
                </c:pt>
                <c:pt idx="51">
                  <c:v>40483</c:v>
                </c:pt>
                <c:pt idx="52">
                  <c:v>40513</c:v>
                </c:pt>
                <c:pt idx="53">
                  <c:v>40544</c:v>
                </c:pt>
                <c:pt idx="54">
                  <c:v>40575</c:v>
                </c:pt>
                <c:pt idx="55">
                  <c:v>40603</c:v>
                </c:pt>
                <c:pt idx="56">
                  <c:v>40634</c:v>
                </c:pt>
                <c:pt idx="57">
                  <c:v>40664</c:v>
                </c:pt>
                <c:pt idx="58">
                  <c:v>40695</c:v>
                </c:pt>
                <c:pt idx="59">
                  <c:v>40725</c:v>
                </c:pt>
                <c:pt idx="60">
                  <c:v>40756</c:v>
                </c:pt>
                <c:pt idx="61">
                  <c:v>40787</c:v>
                </c:pt>
                <c:pt idx="62">
                  <c:v>40817</c:v>
                </c:pt>
                <c:pt idx="63">
                  <c:v>40848</c:v>
                </c:pt>
                <c:pt idx="64">
                  <c:v>40878</c:v>
                </c:pt>
                <c:pt idx="65">
                  <c:v>40909</c:v>
                </c:pt>
                <c:pt idx="66">
                  <c:v>40940</c:v>
                </c:pt>
                <c:pt idx="67">
                  <c:v>40969</c:v>
                </c:pt>
                <c:pt idx="68">
                  <c:v>41000</c:v>
                </c:pt>
                <c:pt idx="69">
                  <c:v>41030</c:v>
                </c:pt>
                <c:pt idx="70">
                  <c:v>41061</c:v>
                </c:pt>
                <c:pt idx="71">
                  <c:v>41091</c:v>
                </c:pt>
                <c:pt idx="72">
                  <c:v>41122</c:v>
                </c:pt>
                <c:pt idx="73">
                  <c:v>41153</c:v>
                </c:pt>
                <c:pt idx="74">
                  <c:v>41183</c:v>
                </c:pt>
                <c:pt idx="75">
                  <c:v>41214</c:v>
                </c:pt>
                <c:pt idx="76">
                  <c:v>41244</c:v>
                </c:pt>
                <c:pt idx="77">
                  <c:v>41275</c:v>
                </c:pt>
                <c:pt idx="78">
                  <c:v>41306</c:v>
                </c:pt>
                <c:pt idx="79">
                  <c:v>41334</c:v>
                </c:pt>
                <c:pt idx="80">
                  <c:v>41365</c:v>
                </c:pt>
                <c:pt idx="81">
                  <c:v>41395</c:v>
                </c:pt>
                <c:pt idx="82">
                  <c:v>41426</c:v>
                </c:pt>
                <c:pt idx="83">
                  <c:v>41456</c:v>
                </c:pt>
                <c:pt idx="84">
                  <c:v>41487</c:v>
                </c:pt>
                <c:pt idx="85">
                  <c:v>41518</c:v>
                </c:pt>
                <c:pt idx="86">
                  <c:v>41548</c:v>
                </c:pt>
                <c:pt idx="87">
                  <c:v>41579</c:v>
                </c:pt>
                <c:pt idx="88">
                  <c:v>41609</c:v>
                </c:pt>
                <c:pt idx="89">
                  <c:v>41640</c:v>
                </c:pt>
                <c:pt idx="90">
                  <c:v>41671</c:v>
                </c:pt>
                <c:pt idx="91">
                  <c:v>41699</c:v>
                </c:pt>
                <c:pt idx="92">
                  <c:v>41730</c:v>
                </c:pt>
                <c:pt idx="93">
                  <c:v>41760</c:v>
                </c:pt>
                <c:pt idx="94">
                  <c:v>41791</c:v>
                </c:pt>
                <c:pt idx="95">
                  <c:v>41821</c:v>
                </c:pt>
                <c:pt idx="96">
                  <c:v>41852</c:v>
                </c:pt>
                <c:pt idx="97">
                  <c:v>41883</c:v>
                </c:pt>
                <c:pt idx="98">
                  <c:v>41913</c:v>
                </c:pt>
                <c:pt idx="99">
                  <c:v>41944</c:v>
                </c:pt>
                <c:pt idx="100">
                  <c:v>41974</c:v>
                </c:pt>
                <c:pt idx="101">
                  <c:v>42005</c:v>
                </c:pt>
                <c:pt idx="102">
                  <c:v>42036</c:v>
                </c:pt>
                <c:pt idx="103">
                  <c:v>42064</c:v>
                </c:pt>
                <c:pt idx="104">
                  <c:v>42095</c:v>
                </c:pt>
                <c:pt idx="105">
                  <c:v>42125</c:v>
                </c:pt>
                <c:pt idx="106">
                  <c:v>42156</c:v>
                </c:pt>
                <c:pt idx="107">
                  <c:v>42186</c:v>
                </c:pt>
                <c:pt idx="108">
                  <c:v>42217</c:v>
                </c:pt>
                <c:pt idx="109">
                  <c:v>42248</c:v>
                </c:pt>
                <c:pt idx="110">
                  <c:v>42278</c:v>
                </c:pt>
                <c:pt idx="111">
                  <c:v>42309</c:v>
                </c:pt>
                <c:pt idx="112">
                  <c:v>42339</c:v>
                </c:pt>
                <c:pt idx="113">
                  <c:v>42370</c:v>
                </c:pt>
                <c:pt idx="114">
                  <c:v>42401</c:v>
                </c:pt>
                <c:pt idx="115">
                  <c:v>42430</c:v>
                </c:pt>
                <c:pt idx="116">
                  <c:v>42461</c:v>
                </c:pt>
                <c:pt idx="117">
                  <c:v>42491</c:v>
                </c:pt>
                <c:pt idx="118">
                  <c:v>42522</c:v>
                </c:pt>
                <c:pt idx="119">
                  <c:v>42552</c:v>
                </c:pt>
                <c:pt idx="120">
                  <c:v>42583</c:v>
                </c:pt>
                <c:pt idx="121">
                  <c:v>42614</c:v>
                </c:pt>
                <c:pt idx="122">
                  <c:v>42644</c:v>
                </c:pt>
                <c:pt idx="123">
                  <c:v>42675</c:v>
                </c:pt>
                <c:pt idx="124">
                  <c:v>42705</c:v>
                </c:pt>
                <c:pt idx="125">
                  <c:v>42736</c:v>
                </c:pt>
                <c:pt idx="126">
                  <c:v>42767</c:v>
                </c:pt>
                <c:pt idx="127">
                  <c:v>42795</c:v>
                </c:pt>
                <c:pt idx="128">
                  <c:v>42826</c:v>
                </c:pt>
                <c:pt idx="129">
                  <c:v>42856</c:v>
                </c:pt>
                <c:pt idx="130">
                  <c:v>42887</c:v>
                </c:pt>
                <c:pt idx="131">
                  <c:v>42917</c:v>
                </c:pt>
                <c:pt idx="132">
                  <c:v>42948</c:v>
                </c:pt>
                <c:pt idx="133">
                  <c:v>42979</c:v>
                </c:pt>
                <c:pt idx="134">
                  <c:v>43009</c:v>
                </c:pt>
                <c:pt idx="135">
                  <c:v>43040</c:v>
                </c:pt>
                <c:pt idx="136">
                  <c:v>43070</c:v>
                </c:pt>
                <c:pt idx="137">
                  <c:v>43101</c:v>
                </c:pt>
                <c:pt idx="138">
                  <c:v>43132</c:v>
                </c:pt>
                <c:pt idx="139">
                  <c:v>43160</c:v>
                </c:pt>
                <c:pt idx="140">
                  <c:v>43191</c:v>
                </c:pt>
                <c:pt idx="141">
                  <c:v>43221</c:v>
                </c:pt>
                <c:pt idx="142">
                  <c:v>43252</c:v>
                </c:pt>
                <c:pt idx="143">
                  <c:v>43282</c:v>
                </c:pt>
                <c:pt idx="144">
                  <c:v>43313</c:v>
                </c:pt>
                <c:pt idx="145">
                  <c:v>43344</c:v>
                </c:pt>
                <c:pt idx="146">
                  <c:v>43374</c:v>
                </c:pt>
                <c:pt idx="147">
                  <c:v>43405</c:v>
                </c:pt>
                <c:pt idx="148">
                  <c:v>43435</c:v>
                </c:pt>
                <c:pt idx="149">
                  <c:v>43466</c:v>
                </c:pt>
                <c:pt idx="150">
                  <c:v>43497</c:v>
                </c:pt>
                <c:pt idx="151">
                  <c:v>43525</c:v>
                </c:pt>
                <c:pt idx="152">
                  <c:v>43556</c:v>
                </c:pt>
                <c:pt idx="153">
                  <c:v>43586</c:v>
                </c:pt>
                <c:pt idx="154">
                  <c:v>43617</c:v>
                </c:pt>
                <c:pt idx="155">
                  <c:v>43647</c:v>
                </c:pt>
                <c:pt idx="156">
                  <c:v>43678</c:v>
                </c:pt>
                <c:pt idx="157">
                  <c:v>43709</c:v>
                </c:pt>
                <c:pt idx="158">
                  <c:v>43739</c:v>
                </c:pt>
                <c:pt idx="159">
                  <c:v>43770</c:v>
                </c:pt>
                <c:pt idx="160">
                  <c:v>43800</c:v>
                </c:pt>
                <c:pt idx="161">
                  <c:v>43831</c:v>
                </c:pt>
                <c:pt idx="162">
                  <c:v>43862</c:v>
                </c:pt>
                <c:pt idx="163">
                  <c:v>43891</c:v>
                </c:pt>
                <c:pt idx="164">
                  <c:v>43922</c:v>
                </c:pt>
                <c:pt idx="165">
                  <c:v>43952</c:v>
                </c:pt>
                <c:pt idx="166">
                  <c:v>43983</c:v>
                </c:pt>
                <c:pt idx="167">
                  <c:v>44013</c:v>
                </c:pt>
                <c:pt idx="168">
                  <c:v>44044</c:v>
                </c:pt>
                <c:pt idx="169">
                  <c:v>44075</c:v>
                </c:pt>
                <c:pt idx="170">
                  <c:v>44105</c:v>
                </c:pt>
                <c:pt idx="171">
                  <c:v>44136</c:v>
                </c:pt>
                <c:pt idx="172">
                  <c:v>44166</c:v>
                </c:pt>
                <c:pt idx="173">
                  <c:v>44197</c:v>
                </c:pt>
                <c:pt idx="174">
                  <c:v>44228</c:v>
                </c:pt>
                <c:pt idx="175">
                  <c:v>44256</c:v>
                </c:pt>
                <c:pt idx="176">
                  <c:v>44287</c:v>
                </c:pt>
                <c:pt idx="177">
                  <c:v>44317</c:v>
                </c:pt>
                <c:pt idx="178">
                  <c:v>44348</c:v>
                </c:pt>
                <c:pt idx="179">
                  <c:v>44378</c:v>
                </c:pt>
                <c:pt idx="180">
                  <c:v>44409</c:v>
                </c:pt>
                <c:pt idx="181">
                  <c:v>44440</c:v>
                </c:pt>
                <c:pt idx="182">
                  <c:v>44470</c:v>
                </c:pt>
                <c:pt idx="183">
                  <c:v>44501</c:v>
                </c:pt>
                <c:pt idx="184">
                  <c:v>44531</c:v>
                </c:pt>
                <c:pt idx="185">
                  <c:v>44562</c:v>
                </c:pt>
                <c:pt idx="186">
                  <c:v>44593</c:v>
                </c:pt>
                <c:pt idx="187">
                  <c:v>44621</c:v>
                </c:pt>
                <c:pt idx="188">
                  <c:v>44652</c:v>
                </c:pt>
                <c:pt idx="189">
                  <c:v>44682</c:v>
                </c:pt>
                <c:pt idx="190">
                  <c:v>44713</c:v>
                </c:pt>
                <c:pt idx="191">
                  <c:v>44743</c:v>
                </c:pt>
                <c:pt idx="192">
                  <c:v>44774</c:v>
                </c:pt>
                <c:pt idx="193">
                  <c:v>44805</c:v>
                </c:pt>
                <c:pt idx="194">
                  <c:v>44835</c:v>
                </c:pt>
                <c:pt idx="195">
                  <c:v>44866</c:v>
                </c:pt>
                <c:pt idx="196">
                  <c:v>44896</c:v>
                </c:pt>
                <c:pt idx="197">
                  <c:v>44927</c:v>
                </c:pt>
                <c:pt idx="198">
                  <c:v>44958</c:v>
                </c:pt>
                <c:pt idx="199">
                  <c:v>44986</c:v>
                </c:pt>
                <c:pt idx="200">
                  <c:v>45017</c:v>
                </c:pt>
                <c:pt idx="201">
                  <c:v>45047</c:v>
                </c:pt>
                <c:pt idx="202">
                  <c:v>45078</c:v>
                </c:pt>
                <c:pt idx="203">
                  <c:v>45108</c:v>
                </c:pt>
                <c:pt idx="204">
                  <c:v>45139</c:v>
                </c:pt>
                <c:pt idx="205">
                  <c:v>45170</c:v>
                </c:pt>
                <c:pt idx="206">
                  <c:v>45200</c:v>
                </c:pt>
                <c:pt idx="207">
                  <c:v>45231</c:v>
                </c:pt>
                <c:pt idx="208">
                  <c:v>45261</c:v>
                </c:pt>
                <c:pt idx="209">
                  <c:v>45292</c:v>
                </c:pt>
              </c:numCache>
            </c:numRef>
          </c:cat>
          <c:val>
            <c:numRef>
              <c:f>Izvestaji!$B$2:$B$211</c:f>
              <c:numCache>
                <c:formatCode>General</c:formatCode>
                <c:ptCount val="210"/>
                <c:pt idx="0">
                  <c:v>0</c:v>
                </c:pt>
                <c:pt idx="1">
                  <c:v>2</c:v>
                </c:pt>
                <c:pt idx="2">
                  <c:v>7</c:v>
                </c:pt>
                <c:pt idx="3">
                  <c:v>17</c:v>
                </c:pt>
                <c:pt idx="4">
                  <c:v>34</c:v>
                </c:pt>
                <c:pt idx="5">
                  <c:v>43</c:v>
                </c:pt>
                <c:pt idx="6">
                  <c:v>43</c:v>
                </c:pt>
                <c:pt idx="7">
                  <c:v>60</c:v>
                </c:pt>
                <c:pt idx="8">
                  <c:v>70</c:v>
                </c:pt>
                <c:pt idx="9">
                  <c:v>109</c:v>
                </c:pt>
                <c:pt idx="10">
                  <c:v>122</c:v>
                </c:pt>
                <c:pt idx="11">
                  <c:v>140</c:v>
                </c:pt>
                <c:pt idx="12">
                  <c:v>156</c:v>
                </c:pt>
                <c:pt idx="13">
                  <c:v>156</c:v>
                </c:pt>
                <c:pt idx="14">
                  <c:v>154</c:v>
                </c:pt>
                <c:pt idx="15">
                  <c:v>154</c:v>
                </c:pt>
                <c:pt idx="16">
                  <c:v>156</c:v>
                </c:pt>
                <c:pt idx="17">
                  <c:v>157</c:v>
                </c:pt>
                <c:pt idx="18">
                  <c:v>157</c:v>
                </c:pt>
                <c:pt idx="19">
                  <c:v>163</c:v>
                </c:pt>
                <c:pt idx="20">
                  <c:v>167</c:v>
                </c:pt>
                <c:pt idx="21">
                  <c:v>169</c:v>
                </c:pt>
                <c:pt idx="22">
                  <c:v>174</c:v>
                </c:pt>
                <c:pt idx="23">
                  <c:v>175</c:v>
                </c:pt>
                <c:pt idx="24">
                  <c:v>180</c:v>
                </c:pt>
                <c:pt idx="25">
                  <c:v>179</c:v>
                </c:pt>
                <c:pt idx="26">
                  <c:v>181</c:v>
                </c:pt>
                <c:pt idx="27">
                  <c:v>186</c:v>
                </c:pt>
                <c:pt idx="28">
                  <c:v>188</c:v>
                </c:pt>
                <c:pt idx="29">
                  <c:v>188</c:v>
                </c:pt>
                <c:pt idx="30">
                  <c:v>190</c:v>
                </c:pt>
                <c:pt idx="31">
                  <c:v>191</c:v>
                </c:pt>
                <c:pt idx="32">
                  <c:v>192</c:v>
                </c:pt>
                <c:pt idx="33">
                  <c:v>195</c:v>
                </c:pt>
                <c:pt idx="34">
                  <c:v>185</c:v>
                </c:pt>
                <c:pt idx="35">
                  <c:v>187</c:v>
                </c:pt>
                <c:pt idx="36">
                  <c:v>187</c:v>
                </c:pt>
                <c:pt idx="37">
                  <c:v>185</c:v>
                </c:pt>
                <c:pt idx="38">
                  <c:v>187</c:v>
                </c:pt>
                <c:pt idx="39">
                  <c:v>186</c:v>
                </c:pt>
                <c:pt idx="40">
                  <c:v>186</c:v>
                </c:pt>
                <c:pt idx="41">
                  <c:v>181</c:v>
                </c:pt>
                <c:pt idx="42">
                  <c:v>183</c:v>
                </c:pt>
                <c:pt idx="43">
                  <c:v>191</c:v>
                </c:pt>
                <c:pt idx="44">
                  <c:v>193</c:v>
                </c:pt>
                <c:pt idx="45">
                  <c:v>193</c:v>
                </c:pt>
                <c:pt idx="46">
                  <c:v>196</c:v>
                </c:pt>
                <c:pt idx="47">
                  <c:v>198</c:v>
                </c:pt>
                <c:pt idx="48">
                  <c:v>197</c:v>
                </c:pt>
                <c:pt idx="49">
                  <c:v>195</c:v>
                </c:pt>
                <c:pt idx="50">
                  <c:v>193</c:v>
                </c:pt>
                <c:pt idx="51">
                  <c:v>191</c:v>
                </c:pt>
                <c:pt idx="52">
                  <c:v>189</c:v>
                </c:pt>
                <c:pt idx="53">
                  <c:v>189</c:v>
                </c:pt>
                <c:pt idx="54">
                  <c:v>192</c:v>
                </c:pt>
                <c:pt idx="55">
                  <c:v>197</c:v>
                </c:pt>
                <c:pt idx="56">
                  <c:v>196</c:v>
                </c:pt>
                <c:pt idx="57">
                  <c:v>198</c:v>
                </c:pt>
                <c:pt idx="58">
                  <c:v>199</c:v>
                </c:pt>
                <c:pt idx="59">
                  <c:v>201</c:v>
                </c:pt>
                <c:pt idx="60">
                  <c:v>203</c:v>
                </c:pt>
                <c:pt idx="61">
                  <c:v>202</c:v>
                </c:pt>
                <c:pt idx="62">
                  <c:v>202</c:v>
                </c:pt>
                <c:pt idx="63">
                  <c:v>204</c:v>
                </c:pt>
                <c:pt idx="64">
                  <c:v>206</c:v>
                </c:pt>
                <c:pt idx="65">
                  <c:v>203</c:v>
                </c:pt>
                <c:pt idx="66">
                  <c:v>203</c:v>
                </c:pt>
                <c:pt idx="67">
                  <c:v>202</c:v>
                </c:pt>
                <c:pt idx="68">
                  <c:v>203</c:v>
                </c:pt>
                <c:pt idx="69">
                  <c:v>203</c:v>
                </c:pt>
                <c:pt idx="70">
                  <c:v>203</c:v>
                </c:pt>
                <c:pt idx="71">
                  <c:v>202</c:v>
                </c:pt>
                <c:pt idx="72">
                  <c:v>206</c:v>
                </c:pt>
                <c:pt idx="73">
                  <c:v>206</c:v>
                </c:pt>
                <c:pt idx="74">
                  <c:v>207</c:v>
                </c:pt>
                <c:pt idx="75">
                  <c:v>207</c:v>
                </c:pt>
                <c:pt idx="76">
                  <c:v>210</c:v>
                </c:pt>
                <c:pt idx="77">
                  <c:v>209</c:v>
                </c:pt>
                <c:pt idx="78">
                  <c:v>209</c:v>
                </c:pt>
                <c:pt idx="79">
                  <c:v>208</c:v>
                </c:pt>
                <c:pt idx="80">
                  <c:v>207</c:v>
                </c:pt>
                <c:pt idx="81">
                  <c:v>205</c:v>
                </c:pt>
                <c:pt idx="82">
                  <c:v>207</c:v>
                </c:pt>
                <c:pt idx="83">
                  <c:v>204</c:v>
                </c:pt>
                <c:pt idx="84">
                  <c:v>206</c:v>
                </c:pt>
                <c:pt idx="85">
                  <c:v>206</c:v>
                </c:pt>
                <c:pt idx="86">
                  <c:v>208</c:v>
                </c:pt>
                <c:pt idx="87">
                  <c:v>208</c:v>
                </c:pt>
                <c:pt idx="88">
                  <c:v>208</c:v>
                </c:pt>
                <c:pt idx="89">
                  <c:v>206</c:v>
                </c:pt>
                <c:pt idx="90">
                  <c:v>205</c:v>
                </c:pt>
                <c:pt idx="91">
                  <c:v>207</c:v>
                </c:pt>
                <c:pt idx="92">
                  <c:v>208</c:v>
                </c:pt>
                <c:pt idx="93">
                  <c:v>207</c:v>
                </c:pt>
                <c:pt idx="94">
                  <c:v>209</c:v>
                </c:pt>
                <c:pt idx="95">
                  <c:v>204</c:v>
                </c:pt>
                <c:pt idx="96">
                  <c:v>205</c:v>
                </c:pt>
                <c:pt idx="97">
                  <c:v>202</c:v>
                </c:pt>
                <c:pt idx="98">
                  <c:v>202</c:v>
                </c:pt>
                <c:pt idx="99">
                  <c:v>202</c:v>
                </c:pt>
                <c:pt idx="100">
                  <c:v>205</c:v>
                </c:pt>
                <c:pt idx="101">
                  <c:v>202</c:v>
                </c:pt>
                <c:pt idx="102">
                  <c:v>198</c:v>
                </c:pt>
                <c:pt idx="103">
                  <c:v>201</c:v>
                </c:pt>
                <c:pt idx="104">
                  <c:v>200</c:v>
                </c:pt>
                <c:pt idx="105">
                  <c:v>201</c:v>
                </c:pt>
                <c:pt idx="106">
                  <c:v>199</c:v>
                </c:pt>
                <c:pt idx="107">
                  <c:v>197</c:v>
                </c:pt>
                <c:pt idx="108">
                  <c:v>199</c:v>
                </c:pt>
                <c:pt idx="109">
                  <c:v>201</c:v>
                </c:pt>
                <c:pt idx="110">
                  <c:v>199</c:v>
                </c:pt>
                <c:pt idx="111">
                  <c:v>197</c:v>
                </c:pt>
                <c:pt idx="112">
                  <c:v>196</c:v>
                </c:pt>
                <c:pt idx="113">
                  <c:v>191</c:v>
                </c:pt>
                <c:pt idx="114">
                  <c:v>189</c:v>
                </c:pt>
                <c:pt idx="115">
                  <c:v>191</c:v>
                </c:pt>
                <c:pt idx="116">
                  <c:v>193</c:v>
                </c:pt>
                <c:pt idx="117">
                  <c:v>194</c:v>
                </c:pt>
                <c:pt idx="118">
                  <c:v>195</c:v>
                </c:pt>
                <c:pt idx="119">
                  <c:v>195</c:v>
                </c:pt>
                <c:pt idx="120">
                  <c:v>195</c:v>
                </c:pt>
                <c:pt idx="121">
                  <c:v>197</c:v>
                </c:pt>
                <c:pt idx="122">
                  <c:v>198</c:v>
                </c:pt>
                <c:pt idx="123">
                  <c:v>196</c:v>
                </c:pt>
                <c:pt idx="124">
                  <c:v>195</c:v>
                </c:pt>
                <c:pt idx="125">
                  <c:v>195</c:v>
                </c:pt>
                <c:pt idx="126">
                  <c:v>194</c:v>
                </c:pt>
                <c:pt idx="127">
                  <c:v>196</c:v>
                </c:pt>
                <c:pt idx="128">
                  <c:v>193</c:v>
                </c:pt>
                <c:pt idx="129">
                  <c:v>191</c:v>
                </c:pt>
                <c:pt idx="130">
                  <c:v>190</c:v>
                </c:pt>
                <c:pt idx="131">
                  <c:v>191</c:v>
                </c:pt>
                <c:pt idx="132">
                  <c:v>194</c:v>
                </c:pt>
                <c:pt idx="133">
                  <c:v>193</c:v>
                </c:pt>
                <c:pt idx="134">
                  <c:v>193</c:v>
                </c:pt>
                <c:pt idx="135">
                  <c:v>195</c:v>
                </c:pt>
                <c:pt idx="136">
                  <c:v>193</c:v>
                </c:pt>
                <c:pt idx="137">
                  <c:v>187</c:v>
                </c:pt>
                <c:pt idx="138">
                  <c:v>186</c:v>
                </c:pt>
                <c:pt idx="139">
                  <c:v>187</c:v>
                </c:pt>
                <c:pt idx="140">
                  <c:v>186</c:v>
                </c:pt>
                <c:pt idx="141">
                  <c:v>187</c:v>
                </c:pt>
                <c:pt idx="142">
                  <c:v>186</c:v>
                </c:pt>
                <c:pt idx="143">
                  <c:v>184</c:v>
                </c:pt>
                <c:pt idx="144">
                  <c:v>187</c:v>
                </c:pt>
                <c:pt idx="145">
                  <c:v>188</c:v>
                </c:pt>
                <c:pt idx="146">
                  <c:v>190</c:v>
                </c:pt>
                <c:pt idx="147">
                  <c:v>191</c:v>
                </c:pt>
                <c:pt idx="148">
                  <c:v>190</c:v>
                </c:pt>
                <c:pt idx="149">
                  <c:v>191</c:v>
                </c:pt>
                <c:pt idx="150">
                  <c:v>192</c:v>
                </c:pt>
                <c:pt idx="151">
                  <c:v>194</c:v>
                </c:pt>
                <c:pt idx="152">
                  <c:v>192</c:v>
                </c:pt>
                <c:pt idx="153">
                  <c:v>194</c:v>
                </c:pt>
                <c:pt idx="154">
                  <c:v>193</c:v>
                </c:pt>
                <c:pt idx="155">
                  <c:v>193</c:v>
                </c:pt>
                <c:pt idx="156">
                  <c:v>194</c:v>
                </c:pt>
                <c:pt idx="157">
                  <c:v>192</c:v>
                </c:pt>
                <c:pt idx="158">
                  <c:v>193</c:v>
                </c:pt>
                <c:pt idx="159">
                  <c:v>191</c:v>
                </c:pt>
                <c:pt idx="160">
                  <c:v>189</c:v>
                </c:pt>
                <c:pt idx="161">
                  <c:v>187</c:v>
                </c:pt>
                <c:pt idx="162">
                  <c:v>185</c:v>
                </c:pt>
                <c:pt idx="163">
                  <c:v>184</c:v>
                </c:pt>
                <c:pt idx="164">
                  <c:v>187</c:v>
                </c:pt>
                <c:pt idx="165">
                  <c:v>185</c:v>
                </c:pt>
                <c:pt idx="166">
                  <c:v>188</c:v>
                </c:pt>
                <c:pt idx="167">
                  <c:v>188</c:v>
                </c:pt>
                <c:pt idx="168">
                  <c:v>186</c:v>
                </c:pt>
                <c:pt idx="169">
                  <c:v>187</c:v>
                </c:pt>
                <c:pt idx="170">
                  <c:v>176</c:v>
                </c:pt>
                <c:pt idx="171">
                  <c:v>177</c:v>
                </c:pt>
                <c:pt idx="172">
                  <c:v>174</c:v>
                </c:pt>
                <c:pt idx="173">
                  <c:v>172</c:v>
                </c:pt>
                <c:pt idx="174">
                  <c:v>173</c:v>
                </c:pt>
                <c:pt idx="175">
                  <c:v>173</c:v>
                </c:pt>
                <c:pt idx="176">
                  <c:v>171</c:v>
                </c:pt>
                <c:pt idx="177">
                  <c:v>171</c:v>
                </c:pt>
                <c:pt idx="178">
                  <c:v>171</c:v>
                </c:pt>
                <c:pt idx="179">
                  <c:v>172</c:v>
                </c:pt>
                <c:pt idx="180">
                  <c:v>174</c:v>
                </c:pt>
                <c:pt idx="181">
                  <c:v>174</c:v>
                </c:pt>
                <c:pt idx="182">
                  <c:v>174</c:v>
                </c:pt>
                <c:pt idx="183">
                  <c:v>174</c:v>
                </c:pt>
                <c:pt idx="184">
                  <c:v>172</c:v>
                </c:pt>
                <c:pt idx="185">
                  <c:v>168</c:v>
                </c:pt>
                <c:pt idx="186">
                  <c:v>169</c:v>
                </c:pt>
                <c:pt idx="187">
                  <c:v>169</c:v>
                </c:pt>
                <c:pt idx="188">
                  <c:v>170</c:v>
                </c:pt>
                <c:pt idx="189">
                  <c:v>170</c:v>
                </c:pt>
                <c:pt idx="190">
                  <c:v>170</c:v>
                </c:pt>
                <c:pt idx="191">
                  <c:v>170</c:v>
                </c:pt>
                <c:pt idx="192">
                  <c:v>171</c:v>
                </c:pt>
                <c:pt idx="193">
                  <c:v>170</c:v>
                </c:pt>
                <c:pt idx="194">
                  <c:v>169</c:v>
                </c:pt>
                <c:pt idx="195">
                  <c:v>169</c:v>
                </c:pt>
                <c:pt idx="196">
                  <c:v>168</c:v>
                </c:pt>
                <c:pt idx="197">
                  <c:v>167</c:v>
                </c:pt>
                <c:pt idx="198">
                  <c:v>166</c:v>
                </c:pt>
                <c:pt idx="199">
                  <c:v>166</c:v>
                </c:pt>
                <c:pt idx="200">
                  <c:v>166</c:v>
                </c:pt>
                <c:pt idx="201">
                  <c:v>164</c:v>
                </c:pt>
                <c:pt idx="202">
                  <c:v>164</c:v>
                </c:pt>
                <c:pt idx="203">
                  <c:v>164</c:v>
                </c:pt>
                <c:pt idx="204">
                  <c:v>165</c:v>
                </c:pt>
                <c:pt idx="205">
                  <c:v>165</c:v>
                </c:pt>
                <c:pt idx="206">
                  <c:v>165</c:v>
                </c:pt>
                <c:pt idx="207">
                  <c:v>162</c:v>
                </c:pt>
                <c:pt idx="208">
                  <c:v>162</c:v>
                </c:pt>
                <c:pt idx="209">
                  <c:v>161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3C-4CB6-86B4-8B94AFC15FB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0"/>
        <c:overlap val="1"/>
        <c:axId val="164493184"/>
        <c:axId val="164576256"/>
      </c:barChart>
      <c:dateAx>
        <c:axId val="164493184"/>
        <c:scaling>
          <c:orientation val="minMax"/>
          <c:min val="41275"/>
        </c:scaling>
        <c:delete val="0"/>
        <c:axPos val="b"/>
        <c:numFmt formatCode="yyyy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lang="en-US"/>
            </a:pPr>
            <a:endParaRPr lang="en-US"/>
          </a:p>
        </c:txPr>
        <c:crossAx val="164576256"/>
        <c:crosses val="autoZero"/>
        <c:auto val="1"/>
        <c:lblOffset val="100"/>
        <c:baseTimeUnit val="months"/>
        <c:majorUnit val="1"/>
        <c:majorTimeUnit val="years"/>
      </c:dateAx>
      <c:valAx>
        <c:axId val="1645762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64493184"/>
        <c:crosses val="autoZero"/>
        <c:crossBetween val="between"/>
      </c:valAx>
    </c:plotArea>
    <c:plotVisOnly val="1"/>
    <c:dispBlanksAs val="gap"/>
    <c:showDLblsOverMax val="0"/>
  </c:chart>
  <c:spPr>
    <a:ln>
      <a:noFill/>
    </a:ln>
    <a:effectLst/>
  </c:spPr>
  <c:txPr>
    <a:bodyPr/>
    <a:lstStyle/>
    <a:p>
      <a:pPr>
        <a:defRPr sz="800"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elete val="1"/>
          </c:dLbls>
          <c:trendline>
            <c:spPr>
              <a:ln w="25400" cmpd="dbl">
                <a:solidFill>
                  <a:srgbClr val="0070C0"/>
                </a:solidFill>
              </a:ln>
            </c:spPr>
            <c:trendlineType val="movingAvg"/>
            <c:period val="2"/>
            <c:dispRSqr val="0"/>
            <c:dispEq val="0"/>
          </c:trendline>
          <c:cat>
            <c:numRef>
              <c:f>Izvestaji!$A$2:$A$211</c:f>
              <c:numCache>
                <c:formatCode>d/m/yyyy</c:formatCode>
                <c:ptCount val="210"/>
                <c:pt idx="0">
                  <c:v>38930</c:v>
                </c:pt>
                <c:pt idx="1">
                  <c:v>38961</c:v>
                </c:pt>
                <c:pt idx="2">
                  <c:v>38991</c:v>
                </c:pt>
                <c:pt idx="3">
                  <c:v>39022</c:v>
                </c:pt>
                <c:pt idx="4">
                  <c:v>39052</c:v>
                </c:pt>
                <c:pt idx="5">
                  <c:v>39083</c:v>
                </c:pt>
                <c:pt idx="6">
                  <c:v>39114</c:v>
                </c:pt>
                <c:pt idx="7">
                  <c:v>39142</c:v>
                </c:pt>
                <c:pt idx="8">
                  <c:v>39173</c:v>
                </c:pt>
                <c:pt idx="9">
                  <c:v>39203</c:v>
                </c:pt>
                <c:pt idx="10">
                  <c:v>39234</c:v>
                </c:pt>
                <c:pt idx="11">
                  <c:v>39264</c:v>
                </c:pt>
                <c:pt idx="12">
                  <c:v>39295</c:v>
                </c:pt>
                <c:pt idx="13">
                  <c:v>39326</c:v>
                </c:pt>
                <c:pt idx="14">
                  <c:v>39356</c:v>
                </c:pt>
                <c:pt idx="15">
                  <c:v>39387</c:v>
                </c:pt>
                <c:pt idx="16">
                  <c:v>39417</c:v>
                </c:pt>
                <c:pt idx="17">
                  <c:v>39448</c:v>
                </c:pt>
                <c:pt idx="18">
                  <c:v>39479</c:v>
                </c:pt>
                <c:pt idx="19">
                  <c:v>39508</c:v>
                </c:pt>
                <c:pt idx="20">
                  <c:v>39539</c:v>
                </c:pt>
                <c:pt idx="21">
                  <c:v>39569</c:v>
                </c:pt>
                <c:pt idx="22">
                  <c:v>39600</c:v>
                </c:pt>
                <c:pt idx="23">
                  <c:v>39630</c:v>
                </c:pt>
                <c:pt idx="24">
                  <c:v>39661</c:v>
                </c:pt>
                <c:pt idx="25">
                  <c:v>39692</c:v>
                </c:pt>
                <c:pt idx="26">
                  <c:v>39722</c:v>
                </c:pt>
                <c:pt idx="27">
                  <c:v>39753</c:v>
                </c:pt>
                <c:pt idx="28">
                  <c:v>39783</c:v>
                </c:pt>
                <c:pt idx="29">
                  <c:v>39814</c:v>
                </c:pt>
                <c:pt idx="30">
                  <c:v>39845</c:v>
                </c:pt>
                <c:pt idx="31">
                  <c:v>39873</c:v>
                </c:pt>
                <c:pt idx="32">
                  <c:v>39904</c:v>
                </c:pt>
                <c:pt idx="33">
                  <c:v>39934</c:v>
                </c:pt>
                <c:pt idx="34">
                  <c:v>39965</c:v>
                </c:pt>
                <c:pt idx="35">
                  <c:v>39995</c:v>
                </c:pt>
                <c:pt idx="36">
                  <c:v>40026</c:v>
                </c:pt>
                <c:pt idx="37">
                  <c:v>40057</c:v>
                </c:pt>
                <c:pt idx="38">
                  <c:v>40087</c:v>
                </c:pt>
                <c:pt idx="39">
                  <c:v>40118</c:v>
                </c:pt>
                <c:pt idx="40">
                  <c:v>40148</c:v>
                </c:pt>
                <c:pt idx="41">
                  <c:v>40179</c:v>
                </c:pt>
                <c:pt idx="42">
                  <c:v>40210</c:v>
                </c:pt>
                <c:pt idx="43">
                  <c:v>40238</c:v>
                </c:pt>
                <c:pt idx="44">
                  <c:v>40269</c:v>
                </c:pt>
                <c:pt idx="45">
                  <c:v>40299</c:v>
                </c:pt>
                <c:pt idx="46">
                  <c:v>40330</c:v>
                </c:pt>
                <c:pt idx="47">
                  <c:v>40360</c:v>
                </c:pt>
                <c:pt idx="48">
                  <c:v>40391</c:v>
                </c:pt>
                <c:pt idx="49">
                  <c:v>40422</c:v>
                </c:pt>
                <c:pt idx="50">
                  <c:v>40452</c:v>
                </c:pt>
                <c:pt idx="51">
                  <c:v>40483</c:v>
                </c:pt>
                <c:pt idx="52">
                  <c:v>40513</c:v>
                </c:pt>
                <c:pt idx="53">
                  <c:v>40544</c:v>
                </c:pt>
                <c:pt idx="54">
                  <c:v>40575</c:v>
                </c:pt>
                <c:pt idx="55">
                  <c:v>40603</c:v>
                </c:pt>
                <c:pt idx="56">
                  <c:v>40634</c:v>
                </c:pt>
                <c:pt idx="57">
                  <c:v>40664</c:v>
                </c:pt>
                <c:pt idx="58">
                  <c:v>40695</c:v>
                </c:pt>
                <c:pt idx="59">
                  <c:v>40725</c:v>
                </c:pt>
                <c:pt idx="60">
                  <c:v>40756</c:v>
                </c:pt>
                <c:pt idx="61">
                  <c:v>40787</c:v>
                </c:pt>
                <c:pt idx="62">
                  <c:v>40817</c:v>
                </c:pt>
                <c:pt idx="63">
                  <c:v>40848</c:v>
                </c:pt>
                <c:pt idx="64">
                  <c:v>40878</c:v>
                </c:pt>
                <c:pt idx="65">
                  <c:v>40909</c:v>
                </c:pt>
                <c:pt idx="66">
                  <c:v>40940</c:v>
                </c:pt>
                <c:pt idx="67">
                  <c:v>40969</c:v>
                </c:pt>
                <c:pt idx="68">
                  <c:v>41000</c:v>
                </c:pt>
                <c:pt idx="69">
                  <c:v>41030</c:v>
                </c:pt>
                <c:pt idx="70">
                  <c:v>41061</c:v>
                </c:pt>
                <c:pt idx="71">
                  <c:v>41091</c:v>
                </c:pt>
                <c:pt idx="72">
                  <c:v>41122</c:v>
                </c:pt>
                <c:pt idx="73">
                  <c:v>41153</c:v>
                </c:pt>
                <c:pt idx="74">
                  <c:v>41183</c:v>
                </c:pt>
                <c:pt idx="75">
                  <c:v>41214</c:v>
                </c:pt>
                <c:pt idx="76">
                  <c:v>41244</c:v>
                </c:pt>
                <c:pt idx="77">
                  <c:v>41275</c:v>
                </c:pt>
                <c:pt idx="78">
                  <c:v>41306</c:v>
                </c:pt>
                <c:pt idx="79">
                  <c:v>41334</c:v>
                </c:pt>
                <c:pt idx="80">
                  <c:v>41365</c:v>
                </c:pt>
                <c:pt idx="81">
                  <c:v>41395</c:v>
                </c:pt>
                <c:pt idx="82">
                  <c:v>41426</c:v>
                </c:pt>
                <c:pt idx="83">
                  <c:v>41456</c:v>
                </c:pt>
                <c:pt idx="84">
                  <c:v>41487</c:v>
                </c:pt>
                <c:pt idx="85">
                  <c:v>41518</c:v>
                </c:pt>
                <c:pt idx="86">
                  <c:v>41548</c:v>
                </c:pt>
                <c:pt idx="87">
                  <c:v>41579</c:v>
                </c:pt>
                <c:pt idx="88">
                  <c:v>41609</c:v>
                </c:pt>
                <c:pt idx="89">
                  <c:v>41640</c:v>
                </c:pt>
                <c:pt idx="90">
                  <c:v>41671</c:v>
                </c:pt>
                <c:pt idx="91">
                  <c:v>41699</c:v>
                </c:pt>
                <c:pt idx="92">
                  <c:v>41730</c:v>
                </c:pt>
                <c:pt idx="93">
                  <c:v>41760</c:v>
                </c:pt>
                <c:pt idx="94">
                  <c:v>41791</c:v>
                </c:pt>
                <c:pt idx="95">
                  <c:v>41821</c:v>
                </c:pt>
                <c:pt idx="96">
                  <c:v>41852</c:v>
                </c:pt>
                <c:pt idx="97">
                  <c:v>41883</c:v>
                </c:pt>
                <c:pt idx="98">
                  <c:v>41913</c:v>
                </c:pt>
                <c:pt idx="99">
                  <c:v>41944</c:v>
                </c:pt>
                <c:pt idx="100">
                  <c:v>41974</c:v>
                </c:pt>
                <c:pt idx="101">
                  <c:v>42005</c:v>
                </c:pt>
                <c:pt idx="102">
                  <c:v>42036</c:v>
                </c:pt>
                <c:pt idx="103">
                  <c:v>42064</c:v>
                </c:pt>
                <c:pt idx="104">
                  <c:v>42095</c:v>
                </c:pt>
                <c:pt idx="105">
                  <c:v>42125</c:v>
                </c:pt>
                <c:pt idx="106">
                  <c:v>42156</c:v>
                </c:pt>
                <c:pt idx="107">
                  <c:v>42186</c:v>
                </c:pt>
                <c:pt idx="108">
                  <c:v>42217</c:v>
                </c:pt>
                <c:pt idx="109">
                  <c:v>42248</c:v>
                </c:pt>
                <c:pt idx="110">
                  <c:v>42278</c:v>
                </c:pt>
                <c:pt idx="111">
                  <c:v>42309</c:v>
                </c:pt>
                <c:pt idx="112">
                  <c:v>42339</c:v>
                </c:pt>
                <c:pt idx="113">
                  <c:v>42370</c:v>
                </c:pt>
                <c:pt idx="114">
                  <c:v>42401</c:v>
                </c:pt>
                <c:pt idx="115">
                  <c:v>42430</c:v>
                </c:pt>
                <c:pt idx="116">
                  <c:v>42461</c:v>
                </c:pt>
                <c:pt idx="117">
                  <c:v>42491</c:v>
                </c:pt>
                <c:pt idx="118">
                  <c:v>42522</c:v>
                </c:pt>
                <c:pt idx="119">
                  <c:v>42552</c:v>
                </c:pt>
                <c:pt idx="120">
                  <c:v>42583</c:v>
                </c:pt>
                <c:pt idx="121">
                  <c:v>42614</c:v>
                </c:pt>
                <c:pt idx="122">
                  <c:v>42644</c:v>
                </c:pt>
                <c:pt idx="123">
                  <c:v>42675</c:v>
                </c:pt>
                <c:pt idx="124">
                  <c:v>42705</c:v>
                </c:pt>
                <c:pt idx="125">
                  <c:v>42736</c:v>
                </c:pt>
                <c:pt idx="126">
                  <c:v>42767</c:v>
                </c:pt>
                <c:pt idx="127">
                  <c:v>42795</c:v>
                </c:pt>
                <c:pt idx="128">
                  <c:v>42826</c:v>
                </c:pt>
                <c:pt idx="129">
                  <c:v>42856</c:v>
                </c:pt>
                <c:pt idx="130">
                  <c:v>42887</c:v>
                </c:pt>
                <c:pt idx="131">
                  <c:v>42917</c:v>
                </c:pt>
                <c:pt idx="132">
                  <c:v>42948</c:v>
                </c:pt>
                <c:pt idx="133">
                  <c:v>42979</c:v>
                </c:pt>
                <c:pt idx="134">
                  <c:v>43009</c:v>
                </c:pt>
                <c:pt idx="135">
                  <c:v>43040</c:v>
                </c:pt>
                <c:pt idx="136">
                  <c:v>43070</c:v>
                </c:pt>
                <c:pt idx="137">
                  <c:v>43101</c:v>
                </c:pt>
                <c:pt idx="138">
                  <c:v>43132</c:v>
                </c:pt>
                <c:pt idx="139">
                  <c:v>43160</c:v>
                </c:pt>
                <c:pt idx="140">
                  <c:v>43191</c:v>
                </c:pt>
                <c:pt idx="141">
                  <c:v>43221</c:v>
                </c:pt>
                <c:pt idx="142">
                  <c:v>43252</c:v>
                </c:pt>
                <c:pt idx="143">
                  <c:v>43282</c:v>
                </c:pt>
                <c:pt idx="144">
                  <c:v>43313</c:v>
                </c:pt>
                <c:pt idx="145">
                  <c:v>43344</c:v>
                </c:pt>
                <c:pt idx="146">
                  <c:v>43374</c:v>
                </c:pt>
                <c:pt idx="147">
                  <c:v>43405</c:v>
                </c:pt>
                <c:pt idx="148">
                  <c:v>43435</c:v>
                </c:pt>
                <c:pt idx="149">
                  <c:v>43466</c:v>
                </c:pt>
                <c:pt idx="150">
                  <c:v>43497</c:v>
                </c:pt>
                <c:pt idx="151">
                  <c:v>43525</c:v>
                </c:pt>
                <c:pt idx="152">
                  <c:v>43556</c:v>
                </c:pt>
                <c:pt idx="153">
                  <c:v>43586</c:v>
                </c:pt>
                <c:pt idx="154">
                  <c:v>43617</c:v>
                </c:pt>
                <c:pt idx="155">
                  <c:v>43647</c:v>
                </c:pt>
                <c:pt idx="156">
                  <c:v>43678</c:v>
                </c:pt>
                <c:pt idx="157">
                  <c:v>43709</c:v>
                </c:pt>
                <c:pt idx="158">
                  <c:v>43739</c:v>
                </c:pt>
                <c:pt idx="159">
                  <c:v>43770</c:v>
                </c:pt>
                <c:pt idx="160">
                  <c:v>43800</c:v>
                </c:pt>
                <c:pt idx="161">
                  <c:v>43831</c:v>
                </c:pt>
                <c:pt idx="162">
                  <c:v>43862</c:v>
                </c:pt>
                <c:pt idx="163">
                  <c:v>43891</c:v>
                </c:pt>
                <c:pt idx="164">
                  <c:v>43922</c:v>
                </c:pt>
                <c:pt idx="165">
                  <c:v>43952</c:v>
                </c:pt>
                <c:pt idx="166">
                  <c:v>43983</c:v>
                </c:pt>
                <c:pt idx="167">
                  <c:v>44013</c:v>
                </c:pt>
                <c:pt idx="168">
                  <c:v>44044</c:v>
                </c:pt>
                <c:pt idx="169">
                  <c:v>44075</c:v>
                </c:pt>
                <c:pt idx="170">
                  <c:v>44105</c:v>
                </c:pt>
                <c:pt idx="171">
                  <c:v>44136</c:v>
                </c:pt>
                <c:pt idx="172">
                  <c:v>44166</c:v>
                </c:pt>
                <c:pt idx="173">
                  <c:v>44197</c:v>
                </c:pt>
                <c:pt idx="174">
                  <c:v>44228</c:v>
                </c:pt>
                <c:pt idx="175">
                  <c:v>44256</c:v>
                </c:pt>
                <c:pt idx="176">
                  <c:v>44287</c:v>
                </c:pt>
                <c:pt idx="177">
                  <c:v>44317</c:v>
                </c:pt>
                <c:pt idx="178">
                  <c:v>44348</c:v>
                </c:pt>
                <c:pt idx="179">
                  <c:v>44378</c:v>
                </c:pt>
                <c:pt idx="180">
                  <c:v>44409</c:v>
                </c:pt>
                <c:pt idx="181">
                  <c:v>44440</c:v>
                </c:pt>
                <c:pt idx="182">
                  <c:v>44470</c:v>
                </c:pt>
                <c:pt idx="183">
                  <c:v>44501</c:v>
                </c:pt>
                <c:pt idx="184">
                  <c:v>44531</c:v>
                </c:pt>
                <c:pt idx="185">
                  <c:v>44562</c:v>
                </c:pt>
                <c:pt idx="186">
                  <c:v>44593</c:v>
                </c:pt>
                <c:pt idx="187">
                  <c:v>44621</c:v>
                </c:pt>
                <c:pt idx="188">
                  <c:v>44652</c:v>
                </c:pt>
                <c:pt idx="189">
                  <c:v>44682</c:v>
                </c:pt>
                <c:pt idx="190">
                  <c:v>44713</c:v>
                </c:pt>
                <c:pt idx="191">
                  <c:v>44743</c:v>
                </c:pt>
                <c:pt idx="192">
                  <c:v>44774</c:v>
                </c:pt>
                <c:pt idx="193">
                  <c:v>44805</c:v>
                </c:pt>
                <c:pt idx="194">
                  <c:v>44835</c:v>
                </c:pt>
                <c:pt idx="195">
                  <c:v>44866</c:v>
                </c:pt>
                <c:pt idx="196">
                  <c:v>44896</c:v>
                </c:pt>
                <c:pt idx="197">
                  <c:v>44927</c:v>
                </c:pt>
                <c:pt idx="198">
                  <c:v>44958</c:v>
                </c:pt>
                <c:pt idx="199">
                  <c:v>44986</c:v>
                </c:pt>
                <c:pt idx="200">
                  <c:v>45017</c:v>
                </c:pt>
                <c:pt idx="201">
                  <c:v>45047</c:v>
                </c:pt>
                <c:pt idx="202">
                  <c:v>45078</c:v>
                </c:pt>
                <c:pt idx="203">
                  <c:v>45108</c:v>
                </c:pt>
                <c:pt idx="204">
                  <c:v>45139</c:v>
                </c:pt>
                <c:pt idx="205">
                  <c:v>45170</c:v>
                </c:pt>
                <c:pt idx="206">
                  <c:v>45200</c:v>
                </c:pt>
                <c:pt idx="207">
                  <c:v>45231</c:v>
                </c:pt>
                <c:pt idx="208">
                  <c:v>45261</c:v>
                </c:pt>
                <c:pt idx="209">
                  <c:v>45292</c:v>
                </c:pt>
              </c:numCache>
            </c:numRef>
          </c:cat>
          <c:val>
            <c:numRef>
              <c:f>Izvestaji!$B$2:$B$211</c:f>
              <c:numCache>
                <c:formatCode>General</c:formatCode>
                <c:ptCount val="2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19</c:v>
                </c:pt>
                <c:pt idx="7">
                  <c:v>39</c:v>
                </c:pt>
                <c:pt idx="8">
                  <c:v>43</c:v>
                </c:pt>
                <c:pt idx="9">
                  <c:v>49</c:v>
                </c:pt>
                <c:pt idx="10">
                  <c:v>55</c:v>
                </c:pt>
                <c:pt idx="11">
                  <c:v>56</c:v>
                </c:pt>
                <c:pt idx="12">
                  <c:v>60</c:v>
                </c:pt>
                <c:pt idx="13">
                  <c:v>60</c:v>
                </c:pt>
                <c:pt idx="14">
                  <c:v>61</c:v>
                </c:pt>
                <c:pt idx="15">
                  <c:v>61</c:v>
                </c:pt>
                <c:pt idx="16">
                  <c:v>66</c:v>
                </c:pt>
                <c:pt idx="17">
                  <c:v>66</c:v>
                </c:pt>
                <c:pt idx="18">
                  <c:v>66</c:v>
                </c:pt>
                <c:pt idx="19">
                  <c:v>66</c:v>
                </c:pt>
                <c:pt idx="20">
                  <c:v>67</c:v>
                </c:pt>
                <c:pt idx="21">
                  <c:v>68</c:v>
                </c:pt>
                <c:pt idx="22">
                  <c:v>68</c:v>
                </c:pt>
                <c:pt idx="23">
                  <c:v>68</c:v>
                </c:pt>
                <c:pt idx="24">
                  <c:v>69</c:v>
                </c:pt>
                <c:pt idx="25">
                  <c:v>72</c:v>
                </c:pt>
                <c:pt idx="26">
                  <c:v>73</c:v>
                </c:pt>
                <c:pt idx="27">
                  <c:v>77</c:v>
                </c:pt>
                <c:pt idx="28">
                  <c:v>76</c:v>
                </c:pt>
                <c:pt idx="29">
                  <c:v>74</c:v>
                </c:pt>
                <c:pt idx="30">
                  <c:v>72</c:v>
                </c:pt>
                <c:pt idx="31">
                  <c:v>71</c:v>
                </c:pt>
                <c:pt idx="32">
                  <c:v>71</c:v>
                </c:pt>
                <c:pt idx="33">
                  <c:v>73</c:v>
                </c:pt>
                <c:pt idx="34">
                  <c:v>73</c:v>
                </c:pt>
                <c:pt idx="35">
                  <c:v>70</c:v>
                </c:pt>
                <c:pt idx="36">
                  <c:v>72</c:v>
                </c:pt>
                <c:pt idx="37">
                  <c:v>72</c:v>
                </c:pt>
                <c:pt idx="38">
                  <c:v>72</c:v>
                </c:pt>
                <c:pt idx="39">
                  <c:v>73</c:v>
                </c:pt>
                <c:pt idx="40">
                  <c:v>73</c:v>
                </c:pt>
                <c:pt idx="41">
                  <c:v>75</c:v>
                </c:pt>
                <c:pt idx="42">
                  <c:v>76</c:v>
                </c:pt>
                <c:pt idx="43">
                  <c:v>77</c:v>
                </c:pt>
                <c:pt idx="44">
                  <c:v>77</c:v>
                </c:pt>
                <c:pt idx="45">
                  <c:v>77</c:v>
                </c:pt>
                <c:pt idx="46">
                  <c:v>77</c:v>
                </c:pt>
                <c:pt idx="47">
                  <c:v>77</c:v>
                </c:pt>
                <c:pt idx="48">
                  <c:v>75</c:v>
                </c:pt>
                <c:pt idx="49">
                  <c:v>76</c:v>
                </c:pt>
                <c:pt idx="50">
                  <c:v>76</c:v>
                </c:pt>
                <c:pt idx="51">
                  <c:v>76</c:v>
                </c:pt>
                <c:pt idx="52">
                  <c:v>74</c:v>
                </c:pt>
                <c:pt idx="53">
                  <c:v>77</c:v>
                </c:pt>
                <c:pt idx="54">
                  <c:v>76</c:v>
                </c:pt>
                <c:pt idx="55">
                  <c:v>78</c:v>
                </c:pt>
                <c:pt idx="56">
                  <c:v>78</c:v>
                </c:pt>
                <c:pt idx="57">
                  <c:v>79</c:v>
                </c:pt>
                <c:pt idx="58">
                  <c:v>79</c:v>
                </c:pt>
                <c:pt idx="59">
                  <c:v>79</c:v>
                </c:pt>
                <c:pt idx="60">
                  <c:v>77</c:v>
                </c:pt>
                <c:pt idx="61">
                  <c:v>77</c:v>
                </c:pt>
                <c:pt idx="62">
                  <c:v>78</c:v>
                </c:pt>
                <c:pt idx="63">
                  <c:v>78</c:v>
                </c:pt>
                <c:pt idx="64">
                  <c:v>78</c:v>
                </c:pt>
                <c:pt idx="65">
                  <c:v>76</c:v>
                </c:pt>
                <c:pt idx="66">
                  <c:v>76</c:v>
                </c:pt>
                <c:pt idx="67">
                  <c:v>76</c:v>
                </c:pt>
                <c:pt idx="68">
                  <c:v>77</c:v>
                </c:pt>
                <c:pt idx="69">
                  <c:v>76</c:v>
                </c:pt>
                <c:pt idx="70">
                  <c:v>76</c:v>
                </c:pt>
                <c:pt idx="71">
                  <c:v>76</c:v>
                </c:pt>
                <c:pt idx="72">
                  <c:v>77</c:v>
                </c:pt>
                <c:pt idx="73">
                  <c:v>79</c:v>
                </c:pt>
                <c:pt idx="74">
                  <c:v>79</c:v>
                </c:pt>
                <c:pt idx="75">
                  <c:v>80</c:v>
                </c:pt>
                <c:pt idx="76">
                  <c:v>82</c:v>
                </c:pt>
                <c:pt idx="77">
                  <c:v>83</c:v>
                </c:pt>
                <c:pt idx="78">
                  <c:v>84</c:v>
                </c:pt>
                <c:pt idx="79">
                  <c:v>86</c:v>
                </c:pt>
                <c:pt idx="80">
                  <c:v>87</c:v>
                </c:pt>
                <c:pt idx="81">
                  <c:v>87</c:v>
                </c:pt>
                <c:pt idx="82">
                  <c:v>87</c:v>
                </c:pt>
                <c:pt idx="83">
                  <c:v>89</c:v>
                </c:pt>
                <c:pt idx="84">
                  <c:v>90</c:v>
                </c:pt>
                <c:pt idx="85">
                  <c:v>90</c:v>
                </c:pt>
                <c:pt idx="86">
                  <c:v>91</c:v>
                </c:pt>
                <c:pt idx="87">
                  <c:v>92</c:v>
                </c:pt>
                <c:pt idx="88">
                  <c:v>92</c:v>
                </c:pt>
                <c:pt idx="89">
                  <c:v>92</c:v>
                </c:pt>
                <c:pt idx="90">
                  <c:v>92</c:v>
                </c:pt>
                <c:pt idx="91">
                  <c:v>92</c:v>
                </c:pt>
                <c:pt idx="92">
                  <c:v>92</c:v>
                </c:pt>
                <c:pt idx="93">
                  <c:v>91</c:v>
                </c:pt>
                <c:pt idx="94">
                  <c:v>93</c:v>
                </c:pt>
                <c:pt idx="95">
                  <c:v>94</c:v>
                </c:pt>
                <c:pt idx="96">
                  <c:v>95</c:v>
                </c:pt>
                <c:pt idx="97">
                  <c:v>95</c:v>
                </c:pt>
                <c:pt idx="98">
                  <c:v>94</c:v>
                </c:pt>
                <c:pt idx="99">
                  <c:v>94</c:v>
                </c:pt>
                <c:pt idx="100">
                  <c:v>94</c:v>
                </c:pt>
                <c:pt idx="101">
                  <c:v>92</c:v>
                </c:pt>
                <c:pt idx="102">
                  <c:v>89</c:v>
                </c:pt>
                <c:pt idx="103">
                  <c:v>91</c:v>
                </c:pt>
                <c:pt idx="104">
                  <c:v>90</c:v>
                </c:pt>
                <c:pt idx="105">
                  <c:v>91</c:v>
                </c:pt>
                <c:pt idx="106">
                  <c:v>90</c:v>
                </c:pt>
                <c:pt idx="107">
                  <c:v>89</c:v>
                </c:pt>
                <c:pt idx="108">
                  <c:v>91</c:v>
                </c:pt>
                <c:pt idx="109">
                  <c:v>92</c:v>
                </c:pt>
                <c:pt idx="110">
                  <c:v>92</c:v>
                </c:pt>
                <c:pt idx="111">
                  <c:v>91</c:v>
                </c:pt>
                <c:pt idx="112">
                  <c:v>92</c:v>
                </c:pt>
                <c:pt idx="113">
                  <c:v>85</c:v>
                </c:pt>
                <c:pt idx="114">
                  <c:v>84</c:v>
                </c:pt>
                <c:pt idx="115">
                  <c:v>86</c:v>
                </c:pt>
                <c:pt idx="116">
                  <c:v>87</c:v>
                </c:pt>
                <c:pt idx="117">
                  <c:v>86</c:v>
                </c:pt>
                <c:pt idx="118">
                  <c:v>86</c:v>
                </c:pt>
                <c:pt idx="119">
                  <c:v>84</c:v>
                </c:pt>
                <c:pt idx="120">
                  <c:v>82</c:v>
                </c:pt>
                <c:pt idx="121">
                  <c:v>83</c:v>
                </c:pt>
                <c:pt idx="122">
                  <c:v>83</c:v>
                </c:pt>
                <c:pt idx="123">
                  <c:v>83</c:v>
                </c:pt>
                <c:pt idx="124">
                  <c:v>81</c:v>
                </c:pt>
                <c:pt idx="125">
                  <c:v>82</c:v>
                </c:pt>
                <c:pt idx="126">
                  <c:v>82</c:v>
                </c:pt>
                <c:pt idx="127">
                  <c:v>82</c:v>
                </c:pt>
                <c:pt idx="128">
                  <c:v>79</c:v>
                </c:pt>
                <c:pt idx="129">
                  <c:v>79</c:v>
                </c:pt>
                <c:pt idx="130">
                  <c:v>78</c:v>
                </c:pt>
                <c:pt idx="131">
                  <c:v>79</c:v>
                </c:pt>
                <c:pt idx="132">
                  <c:v>79</c:v>
                </c:pt>
                <c:pt idx="133">
                  <c:v>79</c:v>
                </c:pt>
                <c:pt idx="134">
                  <c:v>79</c:v>
                </c:pt>
                <c:pt idx="135">
                  <c:v>79</c:v>
                </c:pt>
                <c:pt idx="136">
                  <c:v>78</c:v>
                </c:pt>
                <c:pt idx="137">
                  <c:v>78</c:v>
                </c:pt>
                <c:pt idx="138">
                  <c:v>77</c:v>
                </c:pt>
                <c:pt idx="139">
                  <c:v>77</c:v>
                </c:pt>
                <c:pt idx="140">
                  <c:v>77</c:v>
                </c:pt>
                <c:pt idx="141">
                  <c:v>78</c:v>
                </c:pt>
                <c:pt idx="142">
                  <c:v>78</c:v>
                </c:pt>
                <c:pt idx="143">
                  <c:v>78</c:v>
                </c:pt>
                <c:pt idx="144">
                  <c:v>79</c:v>
                </c:pt>
                <c:pt idx="145">
                  <c:v>78</c:v>
                </c:pt>
                <c:pt idx="146">
                  <c:v>78</c:v>
                </c:pt>
                <c:pt idx="147">
                  <c:v>78</c:v>
                </c:pt>
                <c:pt idx="148">
                  <c:v>79</c:v>
                </c:pt>
                <c:pt idx="149">
                  <c:v>79</c:v>
                </c:pt>
                <c:pt idx="150">
                  <c:v>80</c:v>
                </c:pt>
                <c:pt idx="151">
                  <c:v>80</c:v>
                </c:pt>
                <c:pt idx="152">
                  <c:v>78</c:v>
                </c:pt>
                <c:pt idx="153">
                  <c:v>78</c:v>
                </c:pt>
                <c:pt idx="154">
                  <c:v>78</c:v>
                </c:pt>
                <c:pt idx="155">
                  <c:v>78</c:v>
                </c:pt>
                <c:pt idx="156">
                  <c:v>77</c:v>
                </c:pt>
                <c:pt idx="157">
                  <c:v>75</c:v>
                </c:pt>
                <c:pt idx="158">
                  <c:v>75</c:v>
                </c:pt>
                <c:pt idx="159">
                  <c:v>72</c:v>
                </c:pt>
                <c:pt idx="160">
                  <c:v>71</c:v>
                </c:pt>
                <c:pt idx="161">
                  <c:v>71</c:v>
                </c:pt>
                <c:pt idx="162">
                  <c:v>71</c:v>
                </c:pt>
                <c:pt idx="163">
                  <c:v>71</c:v>
                </c:pt>
                <c:pt idx="164">
                  <c:v>71</c:v>
                </c:pt>
                <c:pt idx="165">
                  <c:v>71</c:v>
                </c:pt>
                <c:pt idx="166">
                  <c:v>72</c:v>
                </c:pt>
                <c:pt idx="167">
                  <c:v>72</c:v>
                </c:pt>
                <c:pt idx="168">
                  <c:v>70</c:v>
                </c:pt>
                <c:pt idx="169">
                  <c:v>71</c:v>
                </c:pt>
                <c:pt idx="170">
                  <c:v>64</c:v>
                </c:pt>
                <c:pt idx="171">
                  <c:v>64</c:v>
                </c:pt>
                <c:pt idx="172">
                  <c:v>62</c:v>
                </c:pt>
                <c:pt idx="173">
                  <c:v>60</c:v>
                </c:pt>
                <c:pt idx="174">
                  <c:v>60</c:v>
                </c:pt>
                <c:pt idx="175">
                  <c:v>61</c:v>
                </c:pt>
                <c:pt idx="176">
                  <c:v>59</c:v>
                </c:pt>
                <c:pt idx="177">
                  <c:v>58</c:v>
                </c:pt>
                <c:pt idx="178">
                  <c:v>57</c:v>
                </c:pt>
                <c:pt idx="179">
                  <c:v>57</c:v>
                </c:pt>
                <c:pt idx="180">
                  <c:v>57</c:v>
                </c:pt>
                <c:pt idx="181">
                  <c:v>57</c:v>
                </c:pt>
                <c:pt idx="182">
                  <c:v>55</c:v>
                </c:pt>
                <c:pt idx="183">
                  <c:v>55</c:v>
                </c:pt>
                <c:pt idx="184">
                  <c:v>55</c:v>
                </c:pt>
                <c:pt idx="185">
                  <c:v>50</c:v>
                </c:pt>
                <c:pt idx="186">
                  <c:v>51</c:v>
                </c:pt>
                <c:pt idx="187">
                  <c:v>51</c:v>
                </c:pt>
                <c:pt idx="188">
                  <c:v>52</c:v>
                </c:pt>
                <c:pt idx="189">
                  <c:v>53</c:v>
                </c:pt>
                <c:pt idx="190">
                  <c:v>54</c:v>
                </c:pt>
                <c:pt idx="191">
                  <c:v>57</c:v>
                </c:pt>
                <c:pt idx="192">
                  <c:v>58</c:v>
                </c:pt>
                <c:pt idx="193">
                  <c:v>58</c:v>
                </c:pt>
                <c:pt idx="194">
                  <c:v>55</c:v>
                </c:pt>
                <c:pt idx="195">
                  <c:v>55</c:v>
                </c:pt>
                <c:pt idx="196">
                  <c:v>54</c:v>
                </c:pt>
                <c:pt idx="197">
                  <c:v>51</c:v>
                </c:pt>
                <c:pt idx="198">
                  <c:v>51</c:v>
                </c:pt>
                <c:pt idx="199">
                  <c:v>51</c:v>
                </c:pt>
                <c:pt idx="200">
                  <c:v>51</c:v>
                </c:pt>
                <c:pt idx="201">
                  <c:v>52</c:v>
                </c:pt>
                <c:pt idx="202">
                  <c:v>53</c:v>
                </c:pt>
                <c:pt idx="203">
                  <c:v>53</c:v>
                </c:pt>
                <c:pt idx="204">
                  <c:v>53</c:v>
                </c:pt>
                <c:pt idx="205">
                  <c:v>53</c:v>
                </c:pt>
                <c:pt idx="206">
                  <c:v>54</c:v>
                </c:pt>
                <c:pt idx="207">
                  <c:v>55</c:v>
                </c:pt>
                <c:pt idx="208">
                  <c:v>55</c:v>
                </c:pt>
                <c:pt idx="209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B2-498C-B3AB-E045180C24A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0"/>
        <c:overlap val="1"/>
        <c:axId val="168527360"/>
        <c:axId val="168534784"/>
      </c:barChart>
      <c:dateAx>
        <c:axId val="168527360"/>
        <c:scaling>
          <c:orientation val="minMax"/>
          <c:min val="41275"/>
        </c:scaling>
        <c:delete val="0"/>
        <c:axPos val="b"/>
        <c:numFmt formatCode="yyyy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lang="en-US"/>
            </a:pPr>
            <a:endParaRPr lang="en-US"/>
          </a:p>
        </c:txPr>
        <c:crossAx val="168534784"/>
        <c:crosses val="autoZero"/>
        <c:auto val="1"/>
        <c:lblOffset val="100"/>
        <c:baseTimeUnit val="months"/>
        <c:majorUnit val="1"/>
        <c:majorTimeUnit val="years"/>
      </c:dateAx>
      <c:valAx>
        <c:axId val="1685347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68527360"/>
        <c:crosses val="autoZero"/>
        <c:crossBetween val="between"/>
      </c:valAx>
    </c:plotArea>
    <c:plotVisOnly val="1"/>
    <c:dispBlanksAs val="gap"/>
    <c:showDLblsOverMax val="0"/>
  </c:chart>
  <c:spPr>
    <a:ln>
      <a:noFill/>
    </a:ln>
    <a:effectLst/>
  </c:spPr>
  <c:txPr>
    <a:bodyPr/>
    <a:lstStyle/>
    <a:p>
      <a:pPr>
        <a:defRPr sz="800"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elete val="1"/>
          </c:dLbls>
          <c:trendline>
            <c:spPr>
              <a:ln w="25400" cmpd="dbl">
                <a:solidFill>
                  <a:srgbClr val="0070C0"/>
                </a:solidFill>
              </a:ln>
            </c:spPr>
            <c:trendlineType val="movingAvg"/>
            <c:period val="2"/>
            <c:dispRSqr val="0"/>
            <c:dispEq val="0"/>
          </c:trendline>
          <c:cat>
            <c:numRef>
              <c:f>Izvestaji!$A$2:$A$211</c:f>
              <c:numCache>
                <c:formatCode>d/m/yyyy</c:formatCode>
                <c:ptCount val="210"/>
                <c:pt idx="0">
                  <c:v>38930</c:v>
                </c:pt>
                <c:pt idx="1">
                  <c:v>38961</c:v>
                </c:pt>
                <c:pt idx="2">
                  <c:v>38991</c:v>
                </c:pt>
                <c:pt idx="3">
                  <c:v>39022</c:v>
                </c:pt>
                <c:pt idx="4">
                  <c:v>39052</c:v>
                </c:pt>
                <c:pt idx="5">
                  <c:v>39083</c:v>
                </c:pt>
                <c:pt idx="6">
                  <c:v>39114</c:v>
                </c:pt>
                <c:pt idx="7">
                  <c:v>39142</c:v>
                </c:pt>
                <c:pt idx="8">
                  <c:v>39173</c:v>
                </c:pt>
                <c:pt idx="9">
                  <c:v>39203</c:v>
                </c:pt>
                <c:pt idx="10">
                  <c:v>39234</c:v>
                </c:pt>
                <c:pt idx="11">
                  <c:v>39264</c:v>
                </c:pt>
                <c:pt idx="12">
                  <c:v>39295</c:v>
                </c:pt>
                <c:pt idx="13">
                  <c:v>39326</c:v>
                </c:pt>
                <c:pt idx="14">
                  <c:v>39356</c:v>
                </c:pt>
                <c:pt idx="15">
                  <c:v>39387</c:v>
                </c:pt>
                <c:pt idx="16">
                  <c:v>39417</c:v>
                </c:pt>
                <c:pt idx="17">
                  <c:v>39448</c:v>
                </c:pt>
                <c:pt idx="18">
                  <c:v>39479</c:v>
                </c:pt>
                <c:pt idx="19">
                  <c:v>39508</c:v>
                </c:pt>
                <c:pt idx="20">
                  <c:v>39539</c:v>
                </c:pt>
                <c:pt idx="21">
                  <c:v>39569</c:v>
                </c:pt>
                <c:pt idx="22">
                  <c:v>39600</c:v>
                </c:pt>
                <c:pt idx="23">
                  <c:v>39630</c:v>
                </c:pt>
                <c:pt idx="24">
                  <c:v>39661</c:v>
                </c:pt>
                <c:pt idx="25">
                  <c:v>39692</c:v>
                </c:pt>
                <c:pt idx="26">
                  <c:v>39722</c:v>
                </c:pt>
                <c:pt idx="27">
                  <c:v>39753</c:v>
                </c:pt>
                <c:pt idx="28">
                  <c:v>39783</c:v>
                </c:pt>
                <c:pt idx="29">
                  <c:v>39814</c:v>
                </c:pt>
                <c:pt idx="30">
                  <c:v>39845</c:v>
                </c:pt>
                <c:pt idx="31">
                  <c:v>39873</c:v>
                </c:pt>
                <c:pt idx="32">
                  <c:v>39904</c:v>
                </c:pt>
                <c:pt idx="33">
                  <c:v>39934</c:v>
                </c:pt>
                <c:pt idx="34">
                  <c:v>39965</c:v>
                </c:pt>
                <c:pt idx="35">
                  <c:v>39995</c:v>
                </c:pt>
                <c:pt idx="36">
                  <c:v>40026</c:v>
                </c:pt>
                <c:pt idx="37">
                  <c:v>40057</c:v>
                </c:pt>
                <c:pt idx="38">
                  <c:v>40087</c:v>
                </c:pt>
                <c:pt idx="39">
                  <c:v>40118</c:v>
                </c:pt>
                <c:pt idx="40">
                  <c:v>40148</c:v>
                </c:pt>
                <c:pt idx="41">
                  <c:v>40179</c:v>
                </c:pt>
                <c:pt idx="42">
                  <c:v>40210</c:v>
                </c:pt>
                <c:pt idx="43">
                  <c:v>40238</c:v>
                </c:pt>
                <c:pt idx="44">
                  <c:v>40269</c:v>
                </c:pt>
                <c:pt idx="45">
                  <c:v>40299</c:v>
                </c:pt>
                <c:pt idx="46">
                  <c:v>40330</c:v>
                </c:pt>
                <c:pt idx="47">
                  <c:v>40360</c:v>
                </c:pt>
                <c:pt idx="48">
                  <c:v>40391</c:v>
                </c:pt>
                <c:pt idx="49">
                  <c:v>40422</c:v>
                </c:pt>
                <c:pt idx="50">
                  <c:v>40452</c:v>
                </c:pt>
                <c:pt idx="51">
                  <c:v>40483</c:v>
                </c:pt>
                <c:pt idx="52">
                  <c:v>40513</c:v>
                </c:pt>
                <c:pt idx="53">
                  <c:v>40544</c:v>
                </c:pt>
                <c:pt idx="54">
                  <c:v>40575</c:v>
                </c:pt>
                <c:pt idx="55">
                  <c:v>40603</c:v>
                </c:pt>
                <c:pt idx="56">
                  <c:v>40634</c:v>
                </c:pt>
                <c:pt idx="57">
                  <c:v>40664</c:v>
                </c:pt>
                <c:pt idx="58">
                  <c:v>40695</c:v>
                </c:pt>
                <c:pt idx="59">
                  <c:v>40725</c:v>
                </c:pt>
                <c:pt idx="60">
                  <c:v>40756</c:v>
                </c:pt>
                <c:pt idx="61">
                  <c:v>40787</c:v>
                </c:pt>
                <c:pt idx="62">
                  <c:v>40817</c:v>
                </c:pt>
                <c:pt idx="63">
                  <c:v>40848</c:v>
                </c:pt>
                <c:pt idx="64">
                  <c:v>40878</c:v>
                </c:pt>
                <c:pt idx="65">
                  <c:v>40909</c:v>
                </c:pt>
                <c:pt idx="66">
                  <c:v>40940</c:v>
                </c:pt>
                <c:pt idx="67">
                  <c:v>40969</c:v>
                </c:pt>
                <c:pt idx="68">
                  <c:v>41000</c:v>
                </c:pt>
                <c:pt idx="69">
                  <c:v>41030</c:v>
                </c:pt>
                <c:pt idx="70">
                  <c:v>41061</c:v>
                </c:pt>
                <c:pt idx="71">
                  <c:v>41091</c:v>
                </c:pt>
                <c:pt idx="72">
                  <c:v>41122</c:v>
                </c:pt>
                <c:pt idx="73">
                  <c:v>41153</c:v>
                </c:pt>
                <c:pt idx="74">
                  <c:v>41183</c:v>
                </c:pt>
                <c:pt idx="75">
                  <c:v>41214</c:v>
                </c:pt>
                <c:pt idx="76">
                  <c:v>41244</c:v>
                </c:pt>
                <c:pt idx="77">
                  <c:v>41275</c:v>
                </c:pt>
                <c:pt idx="78">
                  <c:v>41306</c:v>
                </c:pt>
                <c:pt idx="79">
                  <c:v>41334</c:v>
                </c:pt>
                <c:pt idx="80">
                  <c:v>41365</c:v>
                </c:pt>
                <c:pt idx="81">
                  <c:v>41395</c:v>
                </c:pt>
                <c:pt idx="82">
                  <c:v>41426</c:v>
                </c:pt>
                <c:pt idx="83">
                  <c:v>41456</c:v>
                </c:pt>
                <c:pt idx="84">
                  <c:v>41487</c:v>
                </c:pt>
                <c:pt idx="85">
                  <c:v>41518</c:v>
                </c:pt>
                <c:pt idx="86">
                  <c:v>41548</c:v>
                </c:pt>
                <c:pt idx="87">
                  <c:v>41579</c:v>
                </c:pt>
                <c:pt idx="88">
                  <c:v>41609</c:v>
                </c:pt>
                <c:pt idx="89">
                  <c:v>41640</c:v>
                </c:pt>
                <c:pt idx="90">
                  <c:v>41671</c:v>
                </c:pt>
                <c:pt idx="91">
                  <c:v>41699</c:v>
                </c:pt>
                <c:pt idx="92">
                  <c:v>41730</c:v>
                </c:pt>
                <c:pt idx="93">
                  <c:v>41760</c:v>
                </c:pt>
                <c:pt idx="94">
                  <c:v>41791</c:v>
                </c:pt>
                <c:pt idx="95">
                  <c:v>41821</c:v>
                </c:pt>
                <c:pt idx="96">
                  <c:v>41852</c:v>
                </c:pt>
                <c:pt idx="97">
                  <c:v>41883</c:v>
                </c:pt>
                <c:pt idx="98">
                  <c:v>41913</c:v>
                </c:pt>
                <c:pt idx="99">
                  <c:v>41944</c:v>
                </c:pt>
                <c:pt idx="100">
                  <c:v>41974</c:v>
                </c:pt>
                <c:pt idx="101">
                  <c:v>42005</c:v>
                </c:pt>
                <c:pt idx="102">
                  <c:v>42036</c:v>
                </c:pt>
                <c:pt idx="103">
                  <c:v>42064</c:v>
                </c:pt>
                <c:pt idx="104">
                  <c:v>42095</c:v>
                </c:pt>
                <c:pt idx="105">
                  <c:v>42125</c:v>
                </c:pt>
                <c:pt idx="106">
                  <c:v>42156</c:v>
                </c:pt>
                <c:pt idx="107">
                  <c:v>42186</c:v>
                </c:pt>
                <c:pt idx="108">
                  <c:v>42217</c:v>
                </c:pt>
                <c:pt idx="109">
                  <c:v>42248</c:v>
                </c:pt>
                <c:pt idx="110">
                  <c:v>42278</c:v>
                </c:pt>
                <c:pt idx="111">
                  <c:v>42309</c:v>
                </c:pt>
                <c:pt idx="112">
                  <c:v>42339</c:v>
                </c:pt>
                <c:pt idx="113">
                  <c:v>42370</c:v>
                </c:pt>
                <c:pt idx="114">
                  <c:v>42401</c:v>
                </c:pt>
                <c:pt idx="115">
                  <c:v>42430</c:v>
                </c:pt>
                <c:pt idx="116">
                  <c:v>42461</c:v>
                </c:pt>
                <c:pt idx="117">
                  <c:v>42491</c:v>
                </c:pt>
                <c:pt idx="118">
                  <c:v>42522</c:v>
                </c:pt>
                <c:pt idx="119">
                  <c:v>42552</c:v>
                </c:pt>
                <c:pt idx="120">
                  <c:v>42583</c:v>
                </c:pt>
                <c:pt idx="121">
                  <c:v>42614</c:v>
                </c:pt>
                <c:pt idx="122">
                  <c:v>42644</c:v>
                </c:pt>
                <c:pt idx="123">
                  <c:v>42675</c:v>
                </c:pt>
                <c:pt idx="124">
                  <c:v>42705</c:v>
                </c:pt>
                <c:pt idx="125">
                  <c:v>42736</c:v>
                </c:pt>
                <c:pt idx="126">
                  <c:v>42767</c:v>
                </c:pt>
                <c:pt idx="127">
                  <c:v>42795</c:v>
                </c:pt>
                <c:pt idx="128">
                  <c:v>42826</c:v>
                </c:pt>
                <c:pt idx="129">
                  <c:v>42856</c:v>
                </c:pt>
                <c:pt idx="130">
                  <c:v>42887</c:v>
                </c:pt>
                <c:pt idx="131">
                  <c:v>42917</c:v>
                </c:pt>
                <c:pt idx="132">
                  <c:v>42948</c:v>
                </c:pt>
                <c:pt idx="133">
                  <c:v>42979</c:v>
                </c:pt>
                <c:pt idx="134">
                  <c:v>43009</c:v>
                </c:pt>
                <c:pt idx="135">
                  <c:v>43040</c:v>
                </c:pt>
                <c:pt idx="136">
                  <c:v>43070</c:v>
                </c:pt>
                <c:pt idx="137">
                  <c:v>43101</c:v>
                </c:pt>
                <c:pt idx="138">
                  <c:v>43132</c:v>
                </c:pt>
                <c:pt idx="139">
                  <c:v>43160</c:v>
                </c:pt>
                <c:pt idx="140">
                  <c:v>43191</c:v>
                </c:pt>
                <c:pt idx="141">
                  <c:v>43221</c:v>
                </c:pt>
                <c:pt idx="142">
                  <c:v>43252</c:v>
                </c:pt>
                <c:pt idx="143">
                  <c:v>43282</c:v>
                </c:pt>
                <c:pt idx="144">
                  <c:v>43313</c:v>
                </c:pt>
                <c:pt idx="145">
                  <c:v>43344</c:v>
                </c:pt>
                <c:pt idx="146">
                  <c:v>43374</c:v>
                </c:pt>
                <c:pt idx="147">
                  <c:v>43405</c:v>
                </c:pt>
                <c:pt idx="148">
                  <c:v>43435</c:v>
                </c:pt>
                <c:pt idx="149">
                  <c:v>43466</c:v>
                </c:pt>
                <c:pt idx="150">
                  <c:v>43497</c:v>
                </c:pt>
                <c:pt idx="151">
                  <c:v>43525</c:v>
                </c:pt>
                <c:pt idx="152">
                  <c:v>43556</c:v>
                </c:pt>
                <c:pt idx="153">
                  <c:v>43586</c:v>
                </c:pt>
                <c:pt idx="154">
                  <c:v>43617</c:v>
                </c:pt>
                <c:pt idx="155">
                  <c:v>43647</c:v>
                </c:pt>
                <c:pt idx="156">
                  <c:v>43678</c:v>
                </c:pt>
                <c:pt idx="157">
                  <c:v>43709</c:v>
                </c:pt>
                <c:pt idx="158">
                  <c:v>43739</c:v>
                </c:pt>
                <c:pt idx="159">
                  <c:v>43770</c:v>
                </c:pt>
                <c:pt idx="160">
                  <c:v>43800</c:v>
                </c:pt>
                <c:pt idx="161">
                  <c:v>43831</c:v>
                </c:pt>
                <c:pt idx="162">
                  <c:v>43862</c:v>
                </c:pt>
                <c:pt idx="163">
                  <c:v>43891</c:v>
                </c:pt>
                <c:pt idx="164">
                  <c:v>43922</c:v>
                </c:pt>
                <c:pt idx="165">
                  <c:v>43952</c:v>
                </c:pt>
                <c:pt idx="166">
                  <c:v>43983</c:v>
                </c:pt>
                <c:pt idx="167">
                  <c:v>44013</c:v>
                </c:pt>
                <c:pt idx="168">
                  <c:v>44044</c:v>
                </c:pt>
                <c:pt idx="169">
                  <c:v>44075</c:v>
                </c:pt>
                <c:pt idx="170">
                  <c:v>44105</c:v>
                </c:pt>
                <c:pt idx="171">
                  <c:v>44136</c:v>
                </c:pt>
                <c:pt idx="172">
                  <c:v>44166</c:v>
                </c:pt>
                <c:pt idx="173">
                  <c:v>44197</c:v>
                </c:pt>
                <c:pt idx="174">
                  <c:v>44228</c:v>
                </c:pt>
                <c:pt idx="175">
                  <c:v>44256</c:v>
                </c:pt>
                <c:pt idx="176">
                  <c:v>44287</c:v>
                </c:pt>
                <c:pt idx="177">
                  <c:v>44317</c:v>
                </c:pt>
                <c:pt idx="178">
                  <c:v>44348</c:v>
                </c:pt>
                <c:pt idx="179">
                  <c:v>44378</c:v>
                </c:pt>
                <c:pt idx="180">
                  <c:v>44409</c:v>
                </c:pt>
                <c:pt idx="181">
                  <c:v>44440</c:v>
                </c:pt>
                <c:pt idx="182">
                  <c:v>44470</c:v>
                </c:pt>
                <c:pt idx="183">
                  <c:v>44501</c:v>
                </c:pt>
                <c:pt idx="184">
                  <c:v>44531</c:v>
                </c:pt>
                <c:pt idx="185">
                  <c:v>44562</c:v>
                </c:pt>
                <c:pt idx="186">
                  <c:v>44593</c:v>
                </c:pt>
                <c:pt idx="187">
                  <c:v>44621</c:v>
                </c:pt>
                <c:pt idx="188">
                  <c:v>44652</c:v>
                </c:pt>
                <c:pt idx="189">
                  <c:v>44682</c:v>
                </c:pt>
                <c:pt idx="190">
                  <c:v>44713</c:v>
                </c:pt>
                <c:pt idx="191">
                  <c:v>44743</c:v>
                </c:pt>
                <c:pt idx="192">
                  <c:v>44774</c:v>
                </c:pt>
                <c:pt idx="193">
                  <c:v>44805</c:v>
                </c:pt>
                <c:pt idx="194">
                  <c:v>44835</c:v>
                </c:pt>
                <c:pt idx="195">
                  <c:v>44866</c:v>
                </c:pt>
                <c:pt idx="196">
                  <c:v>44896</c:v>
                </c:pt>
                <c:pt idx="197">
                  <c:v>44927</c:v>
                </c:pt>
                <c:pt idx="198">
                  <c:v>44958</c:v>
                </c:pt>
                <c:pt idx="199">
                  <c:v>44986</c:v>
                </c:pt>
                <c:pt idx="200">
                  <c:v>45017</c:v>
                </c:pt>
                <c:pt idx="201">
                  <c:v>45047</c:v>
                </c:pt>
                <c:pt idx="202">
                  <c:v>45078</c:v>
                </c:pt>
                <c:pt idx="203">
                  <c:v>45108</c:v>
                </c:pt>
                <c:pt idx="204">
                  <c:v>45139</c:v>
                </c:pt>
                <c:pt idx="205">
                  <c:v>45170</c:v>
                </c:pt>
                <c:pt idx="206">
                  <c:v>45200</c:v>
                </c:pt>
                <c:pt idx="207">
                  <c:v>45231</c:v>
                </c:pt>
                <c:pt idx="208">
                  <c:v>45261</c:v>
                </c:pt>
                <c:pt idx="209">
                  <c:v>45292</c:v>
                </c:pt>
              </c:numCache>
            </c:numRef>
          </c:cat>
          <c:val>
            <c:numRef>
              <c:f>Izvestaji!$B$2:$B$211</c:f>
              <c:numCache>
                <c:formatCode>General</c:formatCode>
                <c:ptCount val="210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  <c:pt idx="28">
                  <c:v>2</c:v>
                </c:pt>
                <c:pt idx="29">
                  <c:v>2</c:v>
                </c:pt>
                <c:pt idx="30">
                  <c:v>2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4</c:v>
                </c:pt>
                <c:pt idx="50">
                  <c:v>4</c:v>
                </c:pt>
                <c:pt idx="51">
                  <c:v>4</c:v>
                </c:pt>
                <c:pt idx="52">
                  <c:v>4</c:v>
                </c:pt>
                <c:pt idx="53">
                  <c:v>4</c:v>
                </c:pt>
                <c:pt idx="54">
                  <c:v>4</c:v>
                </c:pt>
                <c:pt idx="55">
                  <c:v>5</c:v>
                </c:pt>
                <c:pt idx="56">
                  <c:v>5</c:v>
                </c:pt>
                <c:pt idx="57">
                  <c:v>5</c:v>
                </c:pt>
                <c:pt idx="58">
                  <c:v>5</c:v>
                </c:pt>
                <c:pt idx="59">
                  <c:v>5</c:v>
                </c:pt>
                <c:pt idx="60">
                  <c:v>7</c:v>
                </c:pt>
                <c:pt idx="61">
                  <c:v>7</c:v>
                </c:pt>
                <c:pt idx="62">
                  <c:v>7</c:v>
                </c:pt>
                <c:pt idx="63">
                  <c:v>7</c:v>
                </c:pt>
                <c:pt idx="64">
                  <c:v>7</c:v>
                </c:pt>
                <c:pt idx="65">
                  <c:v>7</c:v>
                </c:pt>
                <c:pt idx="66">
                  <c:v>7</c:v>
                </c:pt>
                <c:pt idx="67">
                  <c:v>7</c:v>
                </c:pt>
                <c:pt idx="68">
                  <c:v>7</c:v>
                </c:pt>
                <c:pt idx="69">
                  <c:v>7</c:v>
                </c:pt>
                <c:pt idx="70">
                  <c:v>7</c:v>
                </c:pt>
                <c:pt idx="71">
                  <c:v>7</c:v>
                </c:pt>
                <c:pt idx="72">
                  <c:v>7</c:v>
                </c:pt>
                <c:pt idx="73">
                  <c:v>8</c:v>
                </c:pt>
                <c:pt idx="74">
                  <c:v>8</c:v>
                </c:pt>
                <c:pt idx="75">
                  <c:v>8</c:v>
                </c:pt>
                <c:pt idx="76">
                  <c:v>10</c:v>
                </c:pt>
                <c:pt idx="77">
                  <c:v>10</c:v>
                </c:pt>
                <c:pt idx="78">
                  <c:v>10</c:v>
                </c:pt>
                <c:pt idx="79">
                  <c:v>10</c:v>
                </c:pt>
                <c:pt idx="80">
                  <c:v>10</c:v>
                </c:pt>
                <c:pt idx="81">
                  <c:v>10</c:v>
                </c:pt>
                <c:pt idx="82">
                  <c:v>10</c:v>
                </c:pt>
                <c:pt idx="83">
                  <c:v>10</c:v>
                </c:pt>
                <c:pt idx="84">
                  <c:v>11</c:v>
                </c:pt>
                <c:pt idx="85">
                  <c:v>11</c:v>
                </c:pt>
                <c:pt idx="86">
                  <c:v>11</c:v>
                </c:pt>
                <c:pt idx="87">
                  <c:v>11</c:v>
                </c:pt>
                <c:pt idx="88">
                  <c:v>11</c:v>
                </c:pt>
                <c:pt idx="89">
                  <c:v>11</c:v>
                </c:pt>
                <c:pt idx="90">
                  <c:v>11</c:v>
                </c:pt>
                <c:pt idx="91">
                  <c:v>11</c:v>
                </c:pt>
                <c:pt idx="92">
                  <c:v>11</c:v>
                </c:pt>
                <c:pt idx="93">
                  <c:v>11</c:v>
                </c:pt>
                <c:pt idx="94">
                  <c:v>11</c:v>
                </c:pt>
                <c:pt idx="95">
                  <c:v>11</c:v>
                </c:pt>
                <c:pt idx="96">
                  <c:v>11</c:v>
                </c:pt>
                <c:pt idx="97">
                  <c:v>11</c:v>
                </c:pt>
                <c:pt idx="98">
                  <c:v>11</c:v>
                </c:pt>
                <c:pt idx="99">
                  <c:v>11</c:v>
                </c:pt>
                <c:pt idx="100">
                  <c:v>11</c:v>
                </c:pt>
                <c:pt idx="101">
                  <c:v>11</c:v>
                </c:pt>
                <c:pt idx="102">
                  <c:v>11</c:v>
                </c:pt>
                <c:pt idx="103">
                  <c:v>12</c:v>
                </c:pt>
                <c:pt idx="104">
                  <c:v>13</c:v>
                </c:pt>
                <c:pt idx="105">
                  <c:v>13</c:v>
                </c:pt>
                <c:pt idx="106">
                  <c:v>13</c:v>
                </c:pt>
                <c:pt idx="107">
                  <c:v>13</c:v>
                </c:pt>
                <c:pt idx="108">
                  <c:v>14</c:v>
                </c:pt>
                <c:pt idx="109">
                  <c:v>14</c:v>
                </c:pt>
                <c:pt idx="110">
                  <c:v>14</c:v>
                </c:pt>
                <c:pt idx="111">
                  <c:v>14</c:v>
                </c:pt>
                <c:pt idx="112">
                  <c:v>14</c:v>
                </c:pt>
                <c:pt idx="113">
                  <c:v>15</c:v>
                </c:pt>
                <c:pt idx="114">
                  <c:v>16</c:v>
                </c:pt>
                <c:pt idx="115">
                  <c:v>17</c:v>
                </c:pt>
                <c:pt idx="116">
                  <c:v>17</c:v>
                </c:pt>
                <c:pt idx="117">
                  <c:v>17</c:v>
                </c:pt>
                <c:pt idx="118">
                  <c:v>18</c:v>
                </c:pt>
                <c:pt idx="119">
                  <c:v>20</c:v>
                </c:pt>
                <c:pt idx="120">
                  <c:v>20</c:v>
                </c:pt>
                <c:pt idx="121">
                  <c:v>21</c:v>
                </c:pt>
                <c:pt idx="122">
                  <c:v>21</c:v>
                </c:pt>
                <c:pt idx="123">
                  <c:v>22</c:v>
                </c:pt>
                <c:pt idx="124">
                  <c:v>23</c:v>
                </c:pt>
                <c:pt idx="125">
                  <c:v>26</c:v>
                </c:pt>
                <c:pt idx="126">
                  <c:v>27</c:v>
                </c:pt>
                <c:pt idx="127">
                  <c:v>27</c:v>
                </c:pt>
                <c:pt idx="128">
                  <c:v>28</c:v>
                </c:pt>
                <c:pt idx="129">
                  <c:v>29</c:v>
                </c:pt>
                <c:pt idx="130">
                  <c:v>29</c:v>
                </c:pt>
                <c:pt idx="131">
                  <c:v>29</c:v>
                </c:pt>
                <c:pt idx="132">
                  <c:v>29</c:v>
                </c:pt>
                <c:pt idx="133">
                  <c:v>29</c:v>
                </c:pt>
                <c:pt idx="134">
                  <c:v>29</c:v>
                </c:pt>
                <c:pt idx="135">
                  <c:v>29</c:v>
                </c:pt>
                <c:pt idx="136">
                  <c:v>29</c:v>
                </c:pt>
                <c:pt idx="137">
                  <c:v>30</c:v>
                </c:pt>
                <c:pt idx="138">
                  <c:v>30</c:v>
                </c:pt>
                <c:pt idx="139">
                  <c:v>30</c:v>
                </c:pt>
                <c:pt idx="140">
                  <c:v>30</c:v>
                </c:pt>
                <c:pt idx="141">
                  <c:v>30</c:v>
                </c:pt>
                <c:pt idx="142">
                  <c:v>30</c:v>
                </c:pt>
                <c:pt idx="143">
                  <c:v>31</c:v>
                </c:pt>
                <c:pt idx="144">
                  <c:v>31</c:v>
                </c:pt>
                <c:pt idx="145">
                  <c:v>31</c:v>
                </c:pt>
                <c:pt idx="146">
                  <c:v>31</c:v>
                </c:pt>
                <c:pt idx="147">
                  <c:v>31</c:v>
                </c:pt>
                <c:pt idx="148">
                  <c:v>31</c:v>
                </c:pt>
                <c:pt idx="149">
                  <c:v>31</c:v>
                </c:pt>
                <c:pt idx="150">
                  <c:v>31</c:v>
                </c:pt>
                <c:pt idx="151">
                  <c:v>31</c:v>
                </c:pt>
                <c:pt idx="152">
                  <c:v>31</c:v>
                </c:pt>
                <c:pt idx="153">
                  <c:v>31</c:v>
                </c:pt>
                <c:pt idx="154">
                  <c:v>33</c:v>
                </c:pt>
                <c:pt idx="155">
                  <c:v>33</c:v>
                </c:pt>
                <c:pt idx="156">
                  <c:v>33</c:v>
                </c:pt>
                <c:pt idx="157">
                  <c:v>34</c:v>
                </c:pt>
                <c:pt idx="158">
                  <c:v>34</c:v>
                </c:pt>
                <c:pt idx="159">
                  <c:v>34</c:v>
                </c:pt>
                <c:pt idx="160">
                  <c:v>34</c:v>
                </c:pt>
                <c:pt idx="161">
                  <c:v>34</c:v>
                </c:pt>
                <c:pt idx="162">
                  <c:v>34</c:v>
                </c:pt>
                <c:pt idx="163">
                  <c:v>34</c:v>
                </c:pt>
                <c:pt idx="164">
                  <c:v>34</c:v>
                </c:pt>
                <c:pt idx="165">
                  <c:v>37</c:v>
                </c:pt>
                <c:pt idx="166">
                  <c:v>37</c:v>
                </c:pt>
                <c:pt idx="167">
                  <c:v>37</c:v>
                </c:pt>
                <c:pt idx="168">
                  <c:v>37</c:v>
                </c:pt>
                <c:pt idx="169">
                  <c:v>37</c:v>
                </c:pt>
                <c:pt idx="170">
                  <c:v>36</c:v>
                </c:pt>
                <c:pt idx="171">
                  <c:v>36</c:v>
                </c:pt>
                <c:pt idx="172">
                  <c:v>35</c:v>
                </c:pt>
                <c:pt idx="173">
                  <c:v>35</c:v>
                </c:pt>
                <c:pt idx="174">
                  <c:v>35</c:v>
                </c:pt>
                <c:pt idx="175">
                  <c:v>35</c:v>
                </c:pt>
                <c:pt idx="176">
                  <c:v>35</c:v>
                </c:pt>
                <c:pt idx="177">
                  <c:v>35</c:v>
                </c:pt>
                <c:pt idx="178">
                  <c:v>34</c:v>
                </c:pt>
                <c:pt idx="179">
                  <c:v>33</c:v>
                </c:pt>
                <c:pt idx="180">
                  <c:v>33</c:v>
                </c:pt>
                <c:pt idx="181">
                  <c:v>33</c:v>
                </c:pt>
                <c:pt idx="182">
                  <c:v>33</c:v>
                </c:pt>
                <c:pt idx="183">
                  <c:v>33</c:v>
                </c:pt>
                <c:pt idx="184">
                  <c:v>32</c:v>
                </c:pt>
                <c:pt idx="185">
                  <c:v>32</c:v>
                </c:pt>
                <c:pt idx="186">
                  <c:v>33</c:v>
                </c:pt>
                <c:pt idx="187">
                  <c:v>34</c:v>
                </c:pt>
                <c:pt idx="188">
                  <c:v>33</c:v>
                </c:pt>
                <c:pt idx="189">
                  <c:v>33</c:v>
                </c:pt>
                <c:pt idx="190">
                  <c:v>33</c:v>
                </c:pt>
                <c:pt idx="191">
                  <c:v>33</c:v>
                </c:pt>
                <c:pt idx="192">
                  <c:v>33</c:v>
                </c:pt>
                <c:pt idx="193">
                  <c:v>33</c:v>
                </c:pt>
                <c:pt idx="194">
                  <c:v>35</c:v>
                </c:pt>
                <c:pt idx="195">
                  <c:v>36</c:v>
                </c:pt>
                <c:pt idx="196">
                  <c:v>36</c:v>
                </c:pt>
                <c:pt idx="197">
                  <c:v>35</c:v>
                </c:pt>
                <c:pt idx="198">
                  <c:v>35</c:v>
                </c:pt>
                <c:pt idx="199">
                  <c:v>35</c:v>
                </c:pt>
                <c:pt idx="200">
                  <c:v>35</c:v>
                </c:pt>
                <c:pt idx="201">
                  <c:v>35</c:v>
                </c:pt>
                <c:pt idx="202">
                  <c:v>35</c:v>
                </c:pt>
                <c:pt idx="203">
                  <c:v>35</c:v>
                </c:pt>
                <c:pt idx="204">
                  <c:v>35</c:v>
                </c:pt>
                <c:pt idx="205">
                  <c:v>35</c:v>
                </c:pt>
                <c:pt idx="206">
                  <c:v>36</c:v>
                </c:pt>
                <c:pt idx="207">
                  <c:v>37</c:v>
                </c:pt>
                <c:pt idx="208">
                  <c:v>37</c:v>
                </c:pt>
                <c:pt idx="209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CA-4FEC-891E-77668843207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0"/>
        <c:overlap val="1"/>
        <c:axId val="167081472"/>
        <c:axId val="167083008"/>
      </c:barChart>
      <c:dateAx>
        <c:axId val="167081472"/>
        <c:scaling>
          <c:orientation val="minMax"/>
          <c:min val="41275"/>
        </c:scaling>
        <c:delete val="0"/>
        <c:axPos val="b"/>
        <c:numFmt formatCode="yyyy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lang="en-US"/>
            </a:pPr>
            <a:endParaRPr lang="en-US"/>
          </a:p>
        </c:txPr>
        <c:crossAx val="167083008"/>
        <c:crosses val="autoZero"/>
        <c:auto val="1"/>
        <c:lblOffset val="100"/>
        <c:baseTimeUnit val="months"/>
        <c:majorUnit val="1"/>
        <c:majorTimeUnit val="years"/>
      </c:dateAx>
      <c:valAx>
        <c:axId val="1670830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67081472"/>
        <c:crosses val="autoZero"/>
        <c:crossBetween val="between"/>
      </c:valAx>
    </c:plotArea>
    <c:plotVisOnly val="1"/>
    <c:dispBlanksAs val="gap"/>
    <c:showDLblsOverMax val="0"/>
  </c:chart>
  <c:spPr>
    <a:ln>
      <a:noFill/>
    </a:ln>
    <a:effectLst/>
  </c:spPr>
  <c:txPr>
    <a:bodyPr/>
    <a:lstStyle/>
    <a:p>
      <a:pPr>
        <a:defRPr sz="800"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БРОЈ МРЕЖА</c:v>
          </c:tx>
          <c:spPr>
            <a:solidFill>
              <a:srgbClr val="FF0000"/>
            </a:solidFill>
          </c:spPr>
          <c:invertIfNegative val="0"/>
          <c:trendline>
            <c:spPr>
              <a:ln w="25400" cmpd="dbl">
                <a:solidFill>
                  <a:srgbClr val="FF0000"/>
                </a:solidFill>
              </a:ln>
            </c:spPr>
            <c:trendlineType val="movingAvg"/>
            <c:period val="2"/>
            <c:dispRSqr val="0"/>
            <c:dispEq val="0"/>
          </c:trendline>
          <c:cat>
            <c:numRef>
              <c:f>Izvestaji!$A$3:$A$211</c:f>
              <c:numCache>
                <c:formatCode>d/m/yyyy</c:formatCode>
                <c:ptCount val="209"/>
                <c:pt idx="0">
                  <c:v>38961</c:v>
                </c:pt>
                <c:pt idx="1">
                  <c:v>38991</c:v>
                </c:pt>
                <c:pt idx="2">
                  <c:v>39022</c:v>
                </c:pt>
                <c:pt idx="3">
                  <c:v>39052</c:v>
                </c:pt>
                <c:pt idx="4">
                  <c:v>39083</c:v>
                </c:pt>
                <c:pt idx="5">
                  <c:v>39114</c:v>
                </c:pt>
                <c:pt idx="6">
                  <c:v>39142</c:v>
                </c:pt>
                <c:pt idx="7">
                  <c:v>39173</c:v>
                </c:pt>
                <c:pt idx="8">
                  <c:v>39203</c:v>
                </c:pt>
                <c:pt idx="9">
                  <c:v>39234</c:v>
                </c:pt>
                <c:pt idx="10">
                  <c:v>39264</c:v>
                </c:pt>
                <c:pt idx="11">
                  <c:v>39295</c:v>
                </c:pt>
                <c:pt idx="12">
                  <c:v>39326</c:v>
                </c:pt>
                <c:pt idx="13">
                  <c:v>39356</c:v>
                </c:pt>
                <c:pt idx="14">
                  <c:v>39387</c:v>
                </c:pt>
                <c:pt idx="15">
                  <c:v>39417</c:v>
                </c:pt>
                <c:pt idx="16">
                  <c:v>39448</c:v>
                </c:pt>
                <c:pt idx="17">
                  <c:v>39479</c:v>
                </c:pt>
                <c:pt idx="18">
                  <c:v>39508</c:v>
                </c:pt>
                <c:pt idx="19">
                  <c:v>39539</c:v>
                </c:pt>
                <c:pt idx="20">
                  <c:v>39569</c:v>
                </c:pt>
                <c:pt idx="21">
                  <c:v>39600</c:v>
                </c:pt>
                <c:pt idx="22">
                  <c:v>39630</c:v>
                </c:pt>
                <c:pt idx="23">
                  <c:v>39661</c:v>
                </c:pt>
                <c:pt idx="24">
                  <c:v>39692</c:v>
                </c:pt>
                <c:pt idx="25">
                  <c:v>39722</c:v>
                </c:pt>
                <c:pt idx="26">
                  <c:v>39753</c:v>
                </c:pt>
                <c:pt idx="27">
                  <c:v>39783</c:v>
                </c:pt>
                <c:pt idx="28">
                  <c:v>39814</c:v>
                </c:pt>
                <c:pt idx="29">
                  <c:v>39845</c:v>
                </c:pt>
                <c:pt idx="30">
                  <c:v>39873</c:v>
                </c:pt>
                <c:pt idx="31">
                  <c:v>39904</c:v>
                </c:pt>
                <c:pt idx="32">
                  <c:v>39934</c:v>
                </c:pt>
                <c:pt idx="33">
                  <c:v>39965</c:v>
                </c:pt>
                <c:pt idx="34">
                  <c:v>39995</c:v>
                </c:pt>
                <c:pt idx="35">
                  <c:v>40026</c:v>
                </c:pt>
                <c:pt idx="36">
                  <c:v>40057</c:v>
                </c:pt>
                <c:pt idx="37">
                  <c:v>40087</c:v>
                </c:pt>
                <c:pt idx="38">
                  <c:v>40118</c:v>
                </c:pt>
                <c:pt idx="39">
                  <c:v>40148</c:v>
                </c:pt>
                <c:pt idx="40">
                  <c:v>40179</c:v>
                </c:pt>
                <c:pt idx="41">
                  <c:v>40210</c:v>
                </c:pt>
                <c:pt idx="42">
                  <c:v>40238</c:v>
                </c:pt>
                <c:pt idx="43">
                  <c:v>40269</c:v>
                </c:pt>
                <c:pt idx="44">
                  <c:v>40299</c:v>
                </c:pt>
                <c:pt idx="45">
                  <c:v>40330</c:v>
                </c:pt>
                <c:pt idx="46">
                  <c:v>40360</c:v>
                </c:pt>
                <c:pt idx="47">
                  <c:v>40391</c:v>
                </c:pt>
                <c:pt idx="48">
                  <c:v>40422</c:v>
                </c:pt>
                <c:pt idx="49">
                  <c:v>40452</c:v>
                </c:pt>
                <c:pt idx="50">
                  <c:v>40483</c:v>
                </c:pt>
                <c:pt idx="51">
                  <c:v>40513</c:v>
                </c:pt>
                <c:pt idx="52">
                  <c:v>40544</c:v>
                </c:pt>
                <c:pt idx="53">
                  <c:v>40575</c:v>
                </c:pt>
                <c:pt idx="54">
                  <c:v>40603</c:v>
                </c:pt>
                <c:pt idx="55">
                  <c:v>40634</c:v>
                </c:pt>
                <c:pt idx="56">
                  <c:v>40664</c:v>
                </c:pt>
                <c:pt idx="57">
                  <c:v>40695</c:v>
                </c:pt>
                <c:pt idx="58">
                  <c:v>40725</c:v>
                </c:pt>
                <c:pt idx="59">
                  <c:v>40756</c:v>
                </c:pt>
                <c:pt idx="60">
                  <c:v>40787</c:v>
                </c:pt>
                <c:pt idx="61">
                  <c:v>40817</c:v>
                </c:pt>
                <c:pt idx="62">
                  <c:v>40848</c:v>
                </c:pt>
                <c:pt idx="63">
                  <c:v>40878</c:v>
                </c:pt>
                <c:pt idx="64">
                  <c:v>40909</c:v>
                </c:pt>
                <c:pt idx="65">
                  <c:v>40940</c:v>
                </c:pt>
                <c:pt idx="66">
                  <c:v>40969</c:v>
                </c:pt>
                <c:pt idx="67">
                  <c:v>41000</c:v>
                </c:pt>
                <c:pt idx="68">
                  <c:v>41030</c:v>
                </c:pt>
                <c:pt idx="69">
                  <c:v>41061</c:v>
                </c:pt>
                <c:pt idx="70">
                  <c:v>41091</c:v>
                </c:pt>
                <c:pt idx="71">
                  <c:v>41122</c:v>
                </c:pt>
                <c:pt idx="72">
                  <c:v>41153</c:v>
                </c:pt>
                <c:pt idx="73">
                  <c:v>41183</c:v>
                </c:pt>
                <c:pt idx="74">
                  <c:v>41214</c:v>
                </c:pt>
                <c:pt idx="75">
                  <c:v>41244</c:v>
                </c:pt>
                <c:pt idx="76">
                  <c:v>41275</c:v>
                </c:pt>
                <c:pt idx="77">
                  <c:v>41306</c:v>
                </c:pt>
                <c:pt idx="78">
                  <c:v>41334</c:v>
                </c:pt>
                <c:pt idx="79">
                  <c:v>41365</c:v>
                </c:pt>
                <c:pt idx="80">
                  <c:v>41395</c:v>
                </c:pt>
                <c:pt idx="81">
                  <c:v>41426</c:v>
                </c:pt>
                <c:pt idx="82">
                  <c:v>41456</c:v>
                </c:pt>
                <c:pt idx="83">
                  <c:v>41487</c:v>
                </c:pt>
                <c:pt idx="84">
                  <c:v>41518</c:v>
                </c:pt>
                <c:pt idx="85">
                  <c:v>41548</c:v>
                </c:pt>
                <c:pt idx="86">
                  <c:v>41579</c:v>
                </c:pt>
                <c:pt idx="87">
                  <c:v>41609</c:v>
                </c:pt>
                <c:pt idx="88">
                  <c:v>41640</c:v>
                </c:pt>
                <c:pt idx="89">
                  <c:v>41671</c:v>
                </c:pt>
                <c:pt idx="90">
                  <c:v>41699</c:v>
                </c:pt>
                <c:pt idx="91">
                  <c:v>41730</c:v>
                </c:pt>
                <c:pt idx="92">
                  <c:v>41760</c:v>
                </c:pt>
                <c:pt idx="93">
                  <c:v>41791</c:v>
                </c:pt>
                <c:pt idx="94">
                  <c:v>41821</c:v>
                </c:pt>
                <c:pt idx="95">
                  <c:v>41852</c:v>
                </c:pt>
                <c:pt idx="96">
                  <c:v>41883</c:v>
                </c:pt>
                <c:pt idx="97">
                  <c:v>41913</c:v>
                </c:pt>
                <c:pt idx="98">
                  <c:v>41944</c:v>
                </c:pt>
                <c:pt idx="99">
                  <c:v>41974</c:v>
                </c:pt>
                <c:pt idx="100">
                  <c:v>42005</c:v>
                </c:pt>
                <c:pt idx="101">
                  <c:v>42036</c:v>
                </c:pt>
                <c:pt idx="102">
                  <c:v>42064</c:v>
                </c:pt>
                <c:pt idx="103">
                  <c:v>42095</c:v>
                </c:pt>
                <c:pt idx="104">
                  <c:v>42125</c:v>
                </c:pt>
                <c:pt idx="105">
                  <c:v>42156</c:v>
                </c:pt>
                <c:pt idx="106">
                  <c:v>42186</c:v>
                </c:pt>
                <c:pt idx="107">
                  <c:v>42217</c:v>
                </c:pt>
                <c:pt idx="108">
                  <c:v>42248</c:v>
                </c:pt>
                <c:pt idx="109">
                  <c:v>42278</c:v>
                </c:pt>
                <c:pt idx="110">
                  <c:v>42309</c:v>
                </c:pt>
                <c:pt idx="111">
                  <c:v>42339</c:v>
                </c:pt>
                <c:pt idx="112">
                  <c:v>42370</c:v>
                </c:pt>
                <c:pt idx="113">
                  <c:v>42401</c:v>
                </c:pt>
                <c:pt idx="114">
                  <c:v>42430</c:v>
                </c:pt>
                <c:pt idx="115">
                  <c:v>42461</c:v>
                </c:pt>
                <c:pt idx="116">
                  <c:v>42491</c:v>
                </c:pt>
                <c:pt idx="117">
                  <c:v>42522</c:v>
                </c:pt>
                <c:pt idx="118">
                  <c:v>42552</c:v>
                </c:pt>
                <c:pt idx="119">
                  <c:v>42583</c:v>
                </c:pt>
                <c:pt idx="120">
                  <c:v>42614</c:v>
                </c:pt>
                <c:pt idx="121">
                  <c:v>42644</c:v>
                </c:pt>
                <c:pt idx="122">
                  <c:v>42675</c:v>
                </c:pt>
                <c:pt idx="123">
                  <c:v>42705</c:v>
                </c:pt>
                <c:pt idx="124">
                  <c:v>42736</c:v>
                </c:pt>
                <c:pt idx="125">
                  <c:v>42767</c:v>
                </c:pt>
                <c:pt idx="126">
                  <c:v>42795</c:v>
                </c:pt>
                <c:pt idx="127">
                  <c:v>42826</c:v>
                </c:pt>
                <c:pt idx="128">
                  <c:v>42856</c:v>
                </c:pt>
                <c:pt idx="129">
                  <c:v>42887</c:v>
                </c:pt>
                <c:pt idx="130">
                  <c:v>42917</c:v>
                </c:pt>
                <c:pt idx="131">
                  <c:v>42948</c:v>
                </c:pt>
                <c:pt idx="132">
                  <c:v>42979</c:v>
                </c:pt>
                <c:pt idx="133">
                  <c:v>43009</c:v>
                </c:pt>
                <c:pt idx="134">
                  <c:v>43040</c:v>
                </c:pt>
                <c:pt idx="135">
                  <c:v>43070</c:v>
                </c:pt>
                <c:pt idx="136">
                  <c:v>43101</c:v>
                </c:pt>
                <c:pt idx="137">
                  <c:v>43132</c:v>
                </c:pt>
                <c:pt idx="138">
                  <c:v>43160</c:v>
                </c:pt>
                <c:pt idx="139">
                  <c:v>43191</c:v>
                </c:pt>
                <c:pt idx="140">
                  <c:v>43221</c:v>
                </c:pt>
                <c:pt idx="141">
                  <c:v>43252</c:v>
                </c:pt>
                <c:pt idx="142">
                  <c:v>43282</c:v>
                </c:pt>
                <c:pt idx="143">
                  <c:v>43313</c:v>
                </c:pt>
                <c:pt idx="144">
                  <c:v>43344</c:v>
                </c:pt>
                <c:pt idx="145">
                  <c:v>43374</c:v>
                </c:pt>
                <c:pt idx="146">
                  <c:v>43405</c:v>
                </c:pt>
                <c:pt idx="147">
                  <c:v>43435</c:v>
                </c:pt>
                <c:pt idx="148">
                  <c:v>43466</c:v>
                </c:pt>
                <c:pt idx="149">
                  <c:v>43497</c:v>
                </c:pt>
                <c:pt idx="150">
                  <c:v>43525</c:v>
                </c:pt>
                <c:pt idx="151">
                  <c:v>43556</c:v>
                </c:pt>
                <c:pt idx="152">
                  <c:v>43586</c:v>
                </c:pt>
                <c:pt idx="153">
                  <c:v>43617</c:v>
                </c:pt>
                <c:pt idx="154">
                  <c:v>43647</c:v>
                </c:pt>
                <c:pt idx="155">
                  <c:v>43678</c:v>
                </c:pt>
                <c:pt idx="156">
                  <c:v>43709</c:v>
                </c:pt>
                <c:pt idx="157">
                  <c:v>43739</c:v>
                </c:pt>
                <c:pt idx="158">
                  <c:v>43770</c:v>
                </c:pt>
                <c:pt idx="159">
                  <c:v>43800</c:v>
                </c:pt>
                <c:pt idx="160">
                  <c:v>43831</c:v>
                </c:pt>
                <c:pt idx="161">
                  <c:v>43862</c:v>
                </c:pt>
                <c:pt idx="162">
                  <c:v>43891</c:v>
                </c:pt>
                <c:pt idx="163">
                  <c:v>43922</c:v>
                </c:pt>
                <c:pt idx="164">
                  <c:v>43952</c:v>
                </c:pt>
                <c:pt idx="165">
                  <c:v>43983</c:v>
                </c:pt>
                <c:pt idx="166">
                  <c:v>44013</c:v>
                </c:pt>
                <c:pt idx="167">
                  <c:v>44044</c:v>
                </c:pt>
                <c:pt idx="168">
                  <c:v>44075</c:v>
                </c:pt>
                <c:pt idx="169">
                  <c:v>44105</c:v>
                </c:pt>
                <c:pt idx="170">
                  <c:v>44136</c:v>
                </c:pt>
                <c:pt idx="171">
                  <c:v>44166</c:v>
                </c:pt>
                <c:pt idx="172">
                  <c:v>44197</c:v>
                </c:pt>
                <c:pt idx="173">
                  <c:v>44228</c:v>
                </c:pt>
                <c:pt idx="174">
                  <c:v>44256</c:v>
                </c:pt>
                <c:pt idx="175">
                  <c:v>44287</c:v>
                </c:pt>
                <c:pt idx="176">
                  <c:v>44317</c:v>
                </c:pt>
                <c:pt idx="177">
                  <c:v>44348</c:v>
                </c:pt>
                <c:pt idx="178">
                  <c:v>44378</c:v>
                </c:pt>
                <c:pt idx="179">
                  <c:v>44409</c:v>
                </c:pt>
                <c:pt idx="180">
                  <c:v>44440</c:v>
                </c:pt>
                <c:pt idx="181">
                  <c:v>44470</c:v>
                </c:pt>
                <c:pt idx="182">
                  <c:v>44501</c:v>
                </c:pt>
                <c:pt idx="183">
                  <c:v>44531</c:v>
                </c:pt>
                <c:pt idx="184">
                  <c:v>44562</c:v>
                </c:pt>
                <c:pt idx="185">
                  <c:v>44593</c:v>
                </c:pt>
                <c:pt idx="186">
                  <c:v>44621</c:v>
                </c:pt>
                <c:pt idx="187">
                  <c:v>44652</c:v>
                </c:pt>
                <c:pt idx="188">
                  <c:v>44682</c:v>
                </c:pt>
                <c:pt idx="189">
                  <c:v>44713</c:v>
                </c:pt>
                <c:pt idx="190">
                  <c:v>44743</c:v>
                </c:pt>
                <c:pt idx="191">
                  <c:v>44774</c:v>
                </c:pt>
                <c:pt idx="192">
                  <c:v>44805</c:v>
                </c:pt>
                <c:pt idx="193">
                  <c:v>44835</c:v>
                </c:pt>
                <c:pt idx="194">
                  <c:v>44866</c:v>
                </c:pt>
                <c:pt idx="195">
                  <c:v>44896</c:v>
                </c:pt>
                <c:pt idx="196">
                  <c:v>44927</c:v>
                </c:pt>
                <c:pt idx="197">
                  <c:v>44958</c:v>
                </c:pt>
                <c:pt idx="198">
                  <c:v>44986</c:v>
                </c:pt>
                <c:pt idx="199">
                  <c:v>45017</c:v>
                </c:pt>
                <c:pt idx="200">
                  <c:v>45047</c:v>
                </c:pt>
                <c:pt idx="201">
                  <c:v>45078</c:v>
                </c:pt>
                <c:pt idx="202">
                  <c:v>45108</c:v>
                </c:pt>
                <c:pt idx="203">
                  <c:v>45139</c:v>
                </c:pt>
                <c:pt idx="204">
                  <c:v>45170</c:v>
                </c:pt>
                <c:pt idx="205">
                  <c:v>45200</c:v>
                </c:pt>
                <c:pt idx="206">
                  <c:v>45231</c:v>
                </c:pt>
                <c:pt idx="207">
                  <c:v>45261</c:v>
                </c:pt>
                <c:pt idx="208">
                  <c:v>45292</c:v>
                </c:pt>
              </c:numCache>
            </c:numRef>
          </c:cat>
          <c:val>
            <c:numRef>
              <c:f>Izvestaji!$D$3:$D$211</c:f>
              <c:numCache>
                <c:formatCode>General</c:formatCode>
                <c:ptCount val="209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  <c:pt idx="6">
                  <c:v>6</c:v>
                </c:pt>
                <c:pt idx="7">
                  <c:v>6</c:v>
                </c:pt>
                <c:pt idx="8">
                  <c:v>13</c:v>
                </c:pt>
                <c:pt idx="9">
                  <c:v>13</c:v>
                </c:pt>
                <c:pt idx="10">
                  <c:v>13</c:v>
                </c:pt>
                <c:pt idx="11">
                  <c:v>13</c:v>
                </c:pt>
                <c:pt idx="12">
                  <c:v>13</c:v>
                </c:pt>
                <c:pt idx="13">
                  <c:v>13</c:v>
                </c:pt>
                <c:pt idx="14">
                  <c:v>13</c:v>
                </c:pt>
                <c:pt idx="15">
                  <c:v>13</c:v>
                </c:pt>
                <c:pt idx="16">
                  <c:v>13</c:v>
                </c:pt>
                <c:pt idx="17">
                  <c:v>13</c:v>
                </c:pt>
                <c:pt idx="18">
                  <c:v>13</c:v>
                </c:pt>
                <c:pt idx="19">
                  <c:v>13</c:v>
                </c:pt>
                <c:pt idx="20">
                  <c:v>13</c:v>
                </c:pt>
                <c:pt idx="21">
                  <c:v>13</c:v>
                </c:pt>
                <c:pt idx="22">
                  <c:v>13</c:v>
                </c:pt>
                <c:pt idx="23">
                  <c:v>13</c:v>
                </c:pt>
                <c:pt idx="24">
                  <c:v>13</c:v>
                </c:pt>
                <c:pt idx="25">
                  <c:v>13</c:v>
                </c:pt>
                <c:pt idx="26">
                  <c:v>13</c:v>
                </c:pt>
                <c:pt idx="27">
                  <c:v>13</c:v>
                </c:pt>
                <c:pt idx="28">
                  <c:v>23</c:v>
                </c:pt>
                <c:pt idx="29">
                  <c:v>23</c:v>
                </c:pt>
                <c:pt idx="30">
                  <c:v>23</c:v>
                </c:pt>
                <c:pt idx="31">
                  <c:v>35</c:v>
                </c:pt>
                <c:pt idx="32">
                  <c:v>35</c:v>
                </c:pt>
                <c:pt idx="33">
                  <c:v>43</c:v>
                </c:pt>
                <c:pt idx="34">
                  <c:v>49</c:v>
                </c:pt>
                <c:pt idx="35">
                  <c:v>54</c:v>
                </c:pt>
                <c:pt idx="36">
                  <c:v>54</c:v>
                </c:pt>
                <c:pt idx="37">
                  <c:v>68</c:v>
                </c:pt>
                <c:pt idx="38">
                  <c:v>69</c:v>
                </c:pt>
                <c:pt idx="39">
                  <c:v>69</c:v>
                </c:pt>
                <c:pt idx="40">
                  <c:v>69</c:v>
                </c:pt>
                <c:pt idx="41">
                  <c:v>76</c:v>
                </c:pt>
                <c:pt idx="42">
                  <c:v>76</c:v>
                </c:pt>
                <c:pt idx="43">
                  <c:v>78</c:v>
                </c:pt>
                <c:pt idx="44">
                  <c:v>90</c:v>
                </c:pt>
                <c:pt idx="45">
                  <c:v>99</c:v>
                </c:pt>
                <c:pt idx="46">
                  <c:v>105</c:v>
                </c:pt>
                <c:pt idx="47">
                  <c:v>106</c:v>
                </c:pt>
                <c:pt idx="48">
                  <c:v>107</c:v>
                </c:pt>
                <c:pt idx="49">
                  <c:v>118</c:v>
                </c:pt>
                <c:pt idx="50">
                  <c:v>123</c:v>
                </c:pt>
                <c:pt idx="51">
                  <c:v>124</c:v>
                </c:pt>
                <c:pt idx="52">
                  <c:v>125</c:v>
                </c:pt>
                <c:pt idx="53">
                  <c:v>130</c:v>
                </c:pt>
                <c:pt idx="54">
                  <c:v>135</c:v>
                </c:pt>
                <c:pt idx="55">
                  <c:v>134</c:v>
                </c:pt>
                <c:pt idx="56">
                  <c:v>134</c:v>
                </c:pt>
                <c:pt idx="57">
                  <c:v>134</c:v>
                </c:pt>
                <c:pt idx="58">
                  <c:v>133</c:v>
                </c:pt>
                <c:pt idx="59">
                  <c:v>139</c:v>
                </c:pt>
                <c:pt idx="60">
                  <c:v>142</c:v>
                </c:pt>
                <c:pt idx="61">
                  <c:v>145</c:v>
                </c:pt>
                <c:pt idx="62">
                  <c:v>145</c:v>
                </c:pt>
                <c:pt idx="63">
                  <c:v>145</c:v>
                </c:pt>
                <c:pt idx="64">
                  <c:v>146</c:v>
                </c:pt>
                <c:pt idx="65">
                  <c:v>145</c:v>
                </c:pt>
                <c:pt idx="66">
                  <c:v>145</c:v>
                </c:pt>
                <c:pt idx="67">
                  <c:v>145</c:v>
                </c:pt>
                <c:pt idx="68">
                  <c:v>145</c:v>
                </c:pt>
                <c:pt idx="69">
                  <c:v>144</c:v>
                </c:pt>
                <c:pt idx="70">
                  <c:v>144</c:v>
                </c:pt>
                <c:pt idx="71">
                  <c:v>146</c:v>
                </c:pt>
                <c:pt idx="72">
                  <c:v>148</c:v>
                </c:pt>
                <c:pt idx="73">
                  <c:v>149</c:v>
                </c:pt>
                <c:pt idx="74">
                  <c:v>149</c:v>
                </c:pt>
                <c:pt idx="75">
                  <c:v>155</c:v>
                </c:pt>
                <c:pt idx="76">
                  <c:v>156</c:v>
                </c:pt>
                <c:pt idx="77">
                  <c:v>158</c:v>
                </c:pt>
                <c:pt idx="78">
                  <c:v>158</c:v>
                </c:pt>
                <c:pt idx="79">
                  <c:v>160</c:v>
                </c:pt>
                <c:pt idx="80">
                  <c:v>160</c:v>
                </c:pt>
                <c:pt idx="81">
                  <c:v>161</c:v>
                </c:pt>
                <c:pt idx="82">
                  <c:v>161</c:v>
                </c:pt>
                <c:pt idx="83">
                  <c:v>165</c:v>
                </c:pt>
                <c:pt idx="84">
                  <c:v>165</c:v>
                </c:pt>
                <c:pt idx="85">
                  <c:v>166</c:v>
                </c:pt>
                <c:pt idx="86">
                  <c:v>166</c:v>
                </c:pt>
                <c:pt idx="87">
                  <c:v>168</c:v>
                </c:pt>
                <c:pt idx="88">
                  <c:v>173</c:v>
                </c:pt>
                <c:pt idx="89">
                  <c:v>173</c:v>
                </c:pt>
                <c:pt idx="90">
                  <c:v>175</c:v>
                </c:pt>
                <c:pt idx="91">
                  <c:v>178</c:v>
                </c:pt>
                <c:pt idx="92">
                  <c:v>183</c:v>
                </c:pt>
                <c:pt idx="93">
                  <c:v>187</c:v>
                </c:pt>
                <c:pt idx="94">
                  <c:v>187</c:v>
                </c:pt>
                <c:pt idx="95">
                  <c:v>190</c:v>
                </c:pt>
                <c:pt idx="96">
                  <c:v>190</c:v>
                </c:pt>
                <c:pt idx="97">
                  <c:v>191</c:v>
                </c:pt>
                <c:pt idx="98">
                  <c:v>191</c:v>
                </c:pt>
                <c:pt idx="99">
                  <c:v>194</c:v>
                </c:pt>
                <c:pt idx="100">
                  <c:v>189</c:v>
                </c:pt>
                <c:pt idx="101">
                  <c:v>186</c:v>
                </c:pt>
                <c:pt idx="102">
                  <c:v>191</c:v>
                </c:pt>
                <c:pt idx="103">
                  <c:v>198</c:v>
                </c:pt>
                <c:pt idx="104">
                  <c:v>199</c:v>
                </c:pt>
                <c:pt idx="105">
                  <c:v>196</c:v>
                </c:pt>
                <c:pt idx="106">
                  <c:v>195</c:v>
                </c:pt>
                <c:pt idx="107">
                  <c:v>199</c:v>
                </c:pt>
                <c:pt idx="108">
                  <c:v>202</c:v>
                </c:pt>
                <c:pt idx="109">
                  <c:v>202</c:v>
                </c:pt>
                <c:pt idx="110">
                  <c:v>205</c:v>
                </c:pt>
                <c:pt idx="111">
                  <c:v>207</c:v>
                </c:pt>
                <c:pt idx="112">
                  <c:v>198</c:v>
                </c:pt>
                <c:pt idx="113">
                  <c:v>198</c:v>
                </c:pt>
                <c:pt idx="114">
                  <c:v>203</c:v>
                </c:pt>
                <c:pt idx="115">
                  <c:v>209</c:v>
                </c:pt>
                <c:pt idx="116">
                  <c:v>211</c:v>
                </c:pt>
                <c:pt idx="117">
                  <c:v>218</c:v>
                </c:pt>
                <c:pt idx="118">
                  <c:v>252</c:v>
                </c:pt>
                <c:pt idx="119">
                  <c:v>263</c:v>
                </c:pt>
                <c:pt idx="120">
                  <c:v>276</c:v>
                </c:pt>
                <c:pt idx="121">
                  <c:v>296</c:v>
                </c:pt>
                <c:pt idx="122">
                  <c:v>304</c:v>
                </c:pt>
                <c:pt idx="123">
                  <c:v>316</c:v>
                </c:pt>
                <c:pt idx="124">
                  <c:v>330</c:v>
                </c:pt>
                <c:pt idx="125">
                  <c:v>337</c:v>
                </c:pt>
                <c:pt idx="126">
                  <c:v>344</c:v>
                </c:pt>
                <c:pt idx="127">
                  <c:v>347</c:v>
                </c:pt>
                <c:pt idx="128">
                  <c:v>351</c:v>
                </c:pt>
                <c:pt idx="129">
                  <c:v>350</c:v>
                </c:pt>
                <c:pt idx="130">
                  <c:v>351</c:v>
                </c:pt>
                <c:pt idx="131">
                  <c:v>353</c:v>
                </c:pt>
                <c:pt idx="132">
                  <c:v>355</c:v>
                </c:pt>
                <c:pt idx="133">
                  <c:v>357</c:v>
                </c:pt>
                <c:pt idx="134">
                  <c:v>360</c:v>
                </c:pt>
                <c:pt idx="135">
                  <c:v>360</c:v>
                </c:pt>
                <c:pt idx="136">
                  <c:v>356</c:v>
                </c:pt>
                <c:pt idx="137">
                  <c:v>357</c:v>
                </c:pt>
                <c:pt idx="138">
                  <c:v>366</c:v>
                </c:pt>
                <c:pt idx="139">
                  <c:v>368</c:v>
                </c:pt>
                <c:pt idx="140">
                  <c:v>374</c:v>
                </c:pt>
                <c:pt idx="141">
                  <c:v>374</c:v>
                </c:pt>
                <c:pt idx="142">
                  <c:v>373</c:v>
                </c:pt>
                <c:pt idx="143">
                  <c:v>377</c:v>
                </c:pt>
                <c:pt idx="144">
                  <c:v>380</c:v>
                </c:pt>
                <c:pt idx="145">
                  <c:v>383</c:v>
                </c:pt>
                <c:pt idx="146">
                  <c:v>389</c:v>
                </c:pt>
                <c:pt idx="147">
                  <c:v>391</c:v>
                </c:pt>
                <c:pt idx="148">
                  <c:v>394</c:v>
                </c:pt>
                <c:pt idx="149">
                  <c:v>393</c:v>
                </c:pt>
                <c:pt idx="150">
                  <c:v>396</c:v>
                </c:pt>
                <c:pt idx="151">
                  <c:v>393</c:v>
                </c:pt>
                <c:pt idx="152">
                  <c:v>397</c:v>
                </c:pt>
                <c:pt idx="153">
                  <c:v>391</c:v>
                </c:pt>
                <c:pt idx="154">
                  <c:v>394</c:v>
                </c:pt>
                <c:pt idx="155">
                  <c:v>401</c:v>
                </c:pt>
                <c:pt idx="156">
                  <c:v>395</c:v>
                </c:pt>
                <c:pt idx="157">
                  <c:v>401</c:v>
                </c:pt>
                <c:pt idx="158">
                  <c:v>399</c:v>
                </c:pt>
                <c:pt idx="159">
                  <c:v>398</c:v>
                </c:pt>
                <c:pt idx="160">
                  <c:v>400</c:v>
                </c:pt>
                <c:pt idx="161">
                  <c:v>402</c:v>
                </c:pt>
                <c:pt idx="162">
                  <c:v>404</c:v>
                </c:pt>
                <c:pt idx="163">
                  <c:v>410</c:v>
                </c:pt>
                <c:pt idx="164">
                  <c:v>410</c:v>
                </c:pt>
                <c:pt idx="165">
                  <c:v>411</c:v>
                </c:pt>
                <c:pt idx="166">
                  <c:v>419</c:v>
                </c:pt>
                <c:pt idx="167">
                  <c:v>411</c:v>
                </c:pt>
                <c:pt idx="168">
                  <c:v>413</c:v>
                </c:pt>
                <c:pt idx="169">
                  <c:v>390</c:v>
                </c:pt>
                <c:pt idx="170">
                  <c:v>392</c:v>
                </c:pt>
                <c:pt idx="171">
                  <c:v>388</c:v>
                </c:pt>
                <c:pt idx="172">
                  <c:v>378</c:v>
                </c:pt>
                <c:pt idx="173">
                  <c:v>380</c:v>
                </c:pt>
                <c:pt idx="174">
                  <c:v>380</c:v>
                </c:pt>
                <c:pt idx="175">
                  <c:v>376</c:v>
                </c:pt>
                <c:pt idx="176">
                  <c:v>375</c:v>
                </c:pt>
                <c:pt idx="177">
                  <c:v>370</c:v>
                </c:pt>
                <c:pt idx="178">
                  <c:v>371</c:v>
                </c:pt>
                <c:pt idx="179">
                  <c:v>372</c:v>
                </c:pt>
                <c:pt idx="180">
                  <c:v>372</c:v>
                </c:pt>
                <c:pt idx="181">
                  <c:v>372</c:v>
                </c:pt>
                <c:pt idx="182">
                  <c:v>372</c:v>
                </c:pt>
                <c:pt idx="183">
                  <c:v>367</c:v>
                </c:pt>
                <c:pt idx="184">
                  <c:v>360</c:v>
                </c:pt>
                <c:pt idx="185">
                  <c:v>364</c:v>
                </c:pt>
                <c:pt idx="186">
                  <c:v>365</c:v>
                </c:pt>
                <c:pt idx="187">
                  <c:v>367</c:v>
                </c:pt>
                <c:pt idx="188">
                  <c:v>367</c:v>
                </c:pt>
                <c:pt idx="189">
                  <c:v>367</c:v>
                </c:pt>
                <c:pt idx="190">
                  <c:v>368</c:v>
                </c:pt>
                <c:pt idx="191">
                  <c:v>368</c:v>
                </c:pt>
                <c:pt idx="192">
                  <c:v>368</c:v>
                </c:pt>
                <c:pt idx="193">
                  <c:v>366</c:v>
                </c:pt>
                <c:pt idx="194">
                  <c:v>367</c:v>
                </c:pt>
                <c:pt idx="195">
                  <c:v>364</c:v>
                </c:pt>
                <c:pt idx="196">
                  <c:v>356</c:v>
                </c:pt>
                <c:pt idx="197">
                  <c:v>358</c:v>
                </c:pt>
                <c:pt idx="198">
                  <c:v>358</c:v>
                </c:pt>
                <c:pt idx="199">
                  <c:v>357</c:v>
                </c:pt>
                <c:pt idx="200">
                  <c:v>354</c:v>
                </c:pt>
                <c:pt idx="201">
                  <c:v>356</c:v>
                </c:pt>
                <c:pt idx="202">
                  <c:v>356</c:v>
                </c:pt>
                <c:pt idx="203">
                  <c:v>359</c:v>
                </c:pt>
                <c:pt idx="204">
                  <c:v>360</c:v>
                </c:pt>
                <c:pt idx="205">
                  <c:v>361</c:v>
                </c:pt>
                <c:pt idx="206">
                  <c:v>360</c:v>
                </c:pt>
                <c:pt idx="207">
                  <c:v>360</c:v>
                </c:pt>
                <c:pt idx="208">
                  <c:v>359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0E-40A5-B6FA-8042D4111B5A}"/>
            </c:ext>
          </c:extLst>
        </c:ser>
        <c:ser>
          <c:idx val="2"/>
          <c:order val="1"/>
          <c:tx>
            <c:v>БРОЈ ОПЕРАТОРА</c:v>
          </c:tx>
          <c:spPr>
            <a:solidFill>
              <a:schemeClr val="tx2"/>
            </a:solidFill>
            <a:ln>
              <a:solidFill>
                <a:schemeClr val="tx2"/>
              </a:solidFill>
            </a:ln>
          </c:spPr>
          <c:invertIfNegative val="0"/>
          <c:trendline>
            <c:spPr>
              <a:ln w="25400" cmpd="dbl">
                <a:solidFill>
                  <a:schemeClr val="tx2"/>
                </a:solidFill>
              </a:ln>
            </c:spPr>
            <c:trendlineType val="movingAvg"/>
            <c:period val="2"/>
            <c:dispRSqr val="0"/>
            <c:dispEq val="0"/>
          </c:trendline>
          <c:cat>
            <c:numRef>
              <c:f>Izvestaji!$A$3:$A$211</c:f>
              <c:numCache>
                <c:formatCode>d/m/yyyy</c:formatCode>
                <c:ptCount val="209"/>
                <c:pt idx="0">
                  <c:v>38961</c:v>
                </c:pt>
                <c:pt idx="1">
                  <c:v>38991</c:v>
                </c:pt>
                <c:pt idx="2">
                  <c:v>39022</c:v>
                </c:pt>
                <c:pt idx="3">
                  <c:v>39052</c:v>
                </c:pt>
                <c:pt idx="4">
                  <c:v>39083</c:v>
                </c:pt>
                <c:pt idx="5">
                  <c:v>39114</c:v>
                </c:pt>
                <c:pt idx="6">
                  <c:v>39142</c:v>
                </c:pt>
                <c:pt idx="7">
                  <c:v>39173</c:v>
                </c:pt>
                <c:pt idx="8">
                  <c:v>39203</c:v>
                </c:pt>
                <c:pt idx="9">
                  <c:v>39234</c:v>
                </c:pt>
                <c:pt idx="10">
                  <c:v>39264</c:v>
                </c:pt>
                <c:pt idx="11">
                  <c:v>39295</c:v>
                </c:pt>
                <c:pt idx="12">
                  <c:v>39326</c:v>
                </c:pt>
                <c:pt idx="13">
                  <c:v>39356</c:v>
                </c:pt>
                <c:pt idx="14">
                  <c:v>39387</c:v>
                </c:pt>
                <c:pt idx="15">
                  <c:v>39417</c:v>
                </c:pt>
                <c:pt idx="16">
                  <c:v>39448</c:v>
                </c:pt>
                <c:pt idx="17">
                  <c:v>39479</c:v>
                </c:pt>
                <c:pt idx="18">
                  <c:v>39508</c:v>
                </c:pt>
                <c:pt idx="19">
                  <c:v>39539</c:v>
                </c:pt>
                <c:pt idx="20">
                  <c:v>39569</c:v>
                </c:pt>
                <c:pt idx="21">
                  <c:v>39600</c:v>
                </c:pt>
                <c:pt idx="22">
                  <c:v>39630</c:v>
                </c:pt>
                <c:pt idx="23">
                  <c:v>39661</c:v>
                </c:pt>
                <c:pt idx="24">
                  <c:v>39692</c:v>
                </c:pt>
                <c:pt idx="25">
                  <c:v>39722</c:v>
                </c:pt>
                <c:pt idx="26">
                  <c:v>39753</c:v>
                </c:pt>
                <c:pt idx="27">
                  <c:v>39783</c:v>
                </c:pt>
                <c:pt idx="28">
                  <c:v>39814</c:v>
                </c:pt>
                <c:pt idx="29">
                  <c:v>39845</c:v>
                </c:pt>
                <c:pt idx="30">
                  <c:v>39873</c:v>
                </c:pt>
                <c:pt idx="31">
                  <c:v>39904</c:v>
                </c:pt>
                <c:pt idx="32">
                  <c:v>39934</c:v>
                </c:pt>
                <c:pt idx="33">
                  <c:v>39965</c:v>
                </c:pt>
                <c:pt idx="34">
                  <c:v>39995</c:v>
                </c:pt>
                <c:pt idx="35">
                  <c:v>40026</c:v>
                </c:pt>
                <c:pt idx="36">
                  <c:v>40057</c:v>
                </c:pt>
                <c:pt idx="37">
                  <c:v>40087</c:v>
                </c:pt>
                <c:pt idx="38">
                  <c:v>40118</c:v>
                </c:pt>
                <c:pt idx="39">
                  <c:v>40148</c:v>
                </c:pt>
                <c:pt idx="40">
                  <c:v>40179</c:v>
                </c:pt>
                <c:pt idx="41">
                  <c:v>40210</c:v>
                </c:pt>
                <c:pt idx="42">
                  <c:v>40238</c:v>
                </c:pt>
                <c:pt idx="43">
                  <c:v>40269</c:v>
                </c:pt>
                <c:pt idx="44">
                  <c:v>40299</c:v>
                </c:pt>
                <c:pt idx="45">
                  <c:v>40330</c:v>
                </c:pt>
                <c:pt idx="46">
                  <c:v>40360</c:v>
                </c:pt>
                <c:pt idx="47">
                  <c:v>40391</c:v>
                </c:pt>
                <c:pt idx="48">
                  <c:v>40422</c:v>
                </c:pt>
                <c:pt idx="49">
                  <c:v>40452</c:v>
                </c:pt>
                <c:pt idx="50">
                  <c:v>40483</c:v>
                </c:pt>
                <c:pt idx="51">
                  <c:v>40513</c:v>
                </c:pt>
                <c:pt idx="52">
                  <c:v>40544</c:v>
                </c:pt>
                <c:pt idx="53">
                  <c:v>40575</c:v>
                </c:pt>
                <c:pt idx="54">
                  <c:v>40603</c:v>
                </c:pt>
                <c:pt idx="55">
                  <c:v>40634</c:v>
                </c:pt>
                <c:pt idx="56">
                  <c:v>40664</c:v>
                </c:pt>
                <c:pt idx="57">
                  <c:v>40695</c:v>
                </c:pt>
                <c:pt idx="58">
                  <c:v>40725</c:v>
                </c:pt>
                <c:pt idx="59">
                  <c:v>40756</c:v>
                </c:pt>
                <c:pt idx="60">
                  <c:v>40787</c:v>
                </c:pt>
                <c:pt idx="61">
                  <c:v>40817</c:v>
                </c:pt>
                <c:pt idx="62">
                  <c:v>40848</c:v>
                </c:pt>
                <c:pt idx="63">
                  <c:v>40878</c:v>
                </c:pt>
                <c:pt idx="64">
                  <c:v>40909</c:v>
                </c:pt>
                <c:pt idx="65">
                  <c:v>40940</c:v>
                </c:pt>
                <c:pt idx="66">
                  <c:v>40969</c:v>
                </c:pt>
                <c:pt idx="67">
                  <c:v>41000</c:v>
                </c:pt>
                <c:pt idx="68">
                  <c:v>41030</c:v>
                </c:pt>
                <c:pt idx="69">
                  <c:v>41061</c:v>
                </c:pt>
                <c:pt idx="70">
                  <c:v>41091</c:v>
                </c:pt>
                <c:pt idx="71">
                  <c:v>41122</c:v>
                </c:pt>
                <c:pt idx="72">
                  <c:v>41153</c:v>
                </c:pt>
                <c:pt idx="73">
                  <c:v>41183</c:v>
                </c:pt>
                <c:pt idx="74">
                  <c:v>41214</c:v>
                </c:pt>
                <c:pt idx="75">
                  <c:v>41244</c:v>
                </c:pt>
                <c:pt idx="76">
                  <c:v>41275</c:v>
                </c:pt>
                <c:pt idx="77">
                  <c:v>41306</c:v>
                </c:pt>
                <c:pt idx="78">
                  <c:v>41334</c:v>
                </c:pt>
                <c:pt idx="79">
                  <c:v>41365</c:v>
                </c:pt>
                <c:pt idx="80">
                  <c:v>41395</c:v>
                </c:pt>
                <c:pt idx="81">
                  <c:v>41426</c:v>
                </c:pt>
                <c:pt idx="82">
                  <c:v>41456</c:v>
                </c:pt>
                <c:pt idx="83">
                  <c:v>41487</c:v>
                </c:pt>
                <c:pt idx="84">
                  <c:v>41518</c:v>
                </c:pt>
                <c:pt idx="85">
                  <c:v>41548</c:v>
                </c:pt>
                <c:pt idx="86">
                  <c:v>41579</c:v>
                </c:pt>
                <c:pt idx="87">
                  <c:v>41609</c:v>
                </c:pt>
                <c:pt idx="88">
                  <c:v>41640</c:v>
                </c:pt>
                <c:pt idx="89">
                  <c:v>41671</c:v>
                </c:pt>
                <c:pt idx="90">
                  <c:v>41699</c:v>
                </c:pt>
                <c:pt idx="91">
                  <c:v>41730</c:v>
                </c:pt>
                <c:pt idx="92">
                  <c:v>41760</c:v>
                </c:pt>
                <c:pt idx="93">
                  <c:v>41791</c:v>
                </c:pt>
                <c:pt idx="94">
                  <c:v>41821</c:v>
                </c:pt>
                <c:pt idx="95">
                  <c:v>41852</c:v>
                </c:pt>
                <c:pt idx="96">
                  <c:v>41883</c:v>
                </c:pt>
                <c:pt idx="97">
                  <c:v>41913</c:v>
                </c:pt>
                <c:pt idx="98">
                  <c:v>41944</c:v>
                </c:pt>
                <c:pt idx="99">
                  <c:v>41974</c:v>
                </c:pt>
                <c:pt idx="100">
                  <c:v>42005</c:v>
                </c:pt>
                <c:pt idx="101">
                  <c:v>42036</c:v>
                </c:pt>
                <c:pt idx="102">
                  <c:v>42064</c:v>
                </c:pt>
                <c:pt idx="103">
                  <c:v>42095</c:v>
                </c:pt>
                <c:pt idx="104">
                  <c:v>42125</c:v>
                </c:pt>
                <c:pt idx="105">
                  <c:v>42156</c:v>
                </c:pt>
                <c:pt idx="106">
                  <c:v>42186</c:v>
                </c:pt>
                <c:pt idx="107">
                  <c:v>42217</c:v>
                </c:pt>
                <c:pt idx="108">
                  <c:v>42248</c:v>
                </c:pt>
                <c:pt idx="109">
                  <c:v>42278</c:v>
                </c:pt>
                <c:pt idx="110">
                  <c:v>42309</c:v>
                </c:pt>
                <c:pt idx="111">
                  <c:v>42339</c:v>
                </c:pt>
                <c:pt idx="112">
                  <c:v>42370</c:v>
                </c:pt>
                <c:pt idx="113">
                  <c:v>42401</c:v>
                </c:pt>
                <c:pt idx="114">
                  <c:v>42430</c:v>
                </c:pt>
                <c:pt idx="115">
                  <c:v>42461</c:v>
                </c:pt>
                <c:pt idx="116">
                  <c:v>42491</c:v>
                </c:pt>
                <c:pt idx="117">
                  <c:v>42522</c:v>
                </c:pt>
                <c:pt idx="118">
                  <c:v>42552</c:v>
                </c:pt>
                <c:pt idx="119">
                  <c:v>42583</c:v>
                </c:pt>
                <c:pt idx="120">
                  <c:v>42614</c:v>
                </c:pt>
                <c:pt idx="121">
                  <c:v>42644</c:v>
                </c:pt>
                <c:pt idx="122">
                  <c:v>42675</c:v>
                </c:pt>
                <c:pt idx="123">
                  <c:v>42705</c:v>
                </c:pt>
                <c:pt idx="124">
                  <c:v>42736</c:v>
                </c:pt>
                <c:pt idx="125">
                  <c:v>42767</c:v>
                </c:pt>
                <c:pt idx="126">
                  <c:v>42795</c:v>
                </c:pt>
                <c:pt idx="127">
                  <c:v>42826</c:v>
                </c:pt>
                <c:pt idx="128">
                  <c:v>42856</c:v>
                </c:pt>
                <c:pt idx="129">
                  <c:v>42887</c:v>
                </c:pt>
                <c:pt idx="130">
                  <c:v>42917</c:v>
                </c:pt>
                <c:pt idx="131">
                  <c:v>42948</c:v>
                </c:pt>
                <c:pt idx="132">
                  <c:v>42979</c:v>
                </c:pt>
                <c:pt idx="133">
                  <c:v>43009</c:v>
                </c:pt>
                <c:pt idx="134">
                  <c:v>43040</c:v>
                </c:pt>
                <c:pt idx="135">
                  <c:v>43070</c:v>
                </c:pt>
                <c:pt idx="136">
                  <c:v>43101</c:v>
                </c:pt>
                <c:pt idx="137">
                  <c:v>43132</c:v>
                </c:pt>
                <c:pt idx="138">
                  <c:v>43160</c:v>
                </c:pt>
                <c:pt idx="139">
                  <c:v>43191</c:v>
                </c:pt>
                <c:pt idx="140">
                  <c:v>43221</c:v>
                </c:pt>
                <c:pt idx="141">
                  <c:v>43252</c:v>
                </c:pt>
                <c:pt idx="142">
                  <c:v>43282</c:v>
                </c:pt>
                <c:pt idx="143">
                  <c:v>43313</c:v>
                </c:pt>
                <c:pt idx="144">
                  <c:v>43344</c:v>
                </c:pt>
                <c:pt idx="145">
                  <c:v>43374</c:v>
                </c:pt>
                <c:pt idx="146">
                  <c:v>43405</c:v>
                </c:pt>
                <c:pt idx="147">
                  <c:v>43435</c:v>
                </c:pt>
                <c:pt idx="148">
                  <c:v>43466</c:v>
                </c:pt>
                <c:pt idx="149">
                  <c:v>43497</c:v>
                </c:pt>
                <c:pt idx="150">
                  <c:v>43525</c:v>
                </c:pt>
                <c:pt idx="151">
                  <c:v>43556</c:v>
                </c:pt>
                <c:pt idx="152">
                  <c:v>43586</c:v>
                </c:pt>
                <c:pt idx="153">
                  <c:v>43617</c:v>
                </c:pt>
                <c:pt idx="154">
                  <c:v>43647</c:v>
                </c:pt>
                <c:pt idx="155">
                  <c:v>43678</c:v>
                </c:pt>
                <c:pt idx="156">
                  <c:v>43709</c:v>
                </c:pt>
                <c:pt idx="157">
                  <c:v>43739</c:v>
                </c:pt>
                <c:pt idx="158">
                  <c:v>43770</c:v>
                </c:pt>
                <c:pt idx="159">
                  <c:v>43800</c:v>
                </c:pt>
                <c:pt idx="160">
                  <c:v>43831</c:v>
                </c:pt>
                <c:pt idx="161">
                  <c:v>43862</c:v>
                </c:pt>
                <c:pt idx="162">
                  <c:v>43891</c:v>
                </c:pt>
                <c:pt idx="163">
                  <c:v>43922</c:v>
                </c:pt>
                <c:pt idx="164">
                  <c:v>43952</c:v>
                </c:pt>
                <c:pt idx="165">
                  <c:v>43983</c:v>
                </c:pt>
                <c:pt idx="166">
                  <c:v>44013</c:v>
                </c:pt>
                <c:pt idx="167">
                  <c:v>44044</c:v>
                </c:pt>
                <c:pt idx="168">
                  <c:v>44075</c:v>
                </c:pt>
                <c:pt idx="169">
                  <c:v>44105</c:v>
                </c:pt>
                <c:pt idx="170">
                  <c:v>44136</c:v>
                </c:pt>
                <c:pt idx="171">
                  <c:v>44166</c:v>
                </c:pt>
                <c:pt idx="172">
                  <c:v>44197</c:v>
                </c:pt>
                <c:pt idx="173">
                  <c:v>44228</c:v>
                </c:pt>
                <c:pt idx="174">
                  <c:v>44256</c:v>
                </c:pt>
                <c:pt idx="175">
                  <c:v>44287</c:v>
                </c:pt>
                <c:pt idx="176">
                  <c:v>44317</c:v>
                </c:pt>
                <c:pt idx="177">
                  <c:v>44348</c:v>
                </c:pt>
                <c:pt idx="178">
                  <c:v>44378</c:v>
                </c:pt>
                <c:pt idx="179">
                  <c:v>44409</c:v>
                </c:pt>
                <c:pt idx="180">
                  <c:v>44440</c:v>
                </c:pt>
                <c:pt idx="181">
                  <c:v>44470</c:v>
                </c:pt>
                <c:pt idx="182">
                  <c:v>44501</c:v>
                </c:pt>
                <c:pt idx="183">
                  <c:v>44531</c:v>
                </c:pt>
                <c:pt idx="184">
                  <c:v>44562</c:v>
                </c:pt>
                <c:pt idx="185">
                  <c:v>44593</c:v>
                </c:pt>
                <c:pt idx="186">
                  <c:v>44621</c:v>
                </c:pt>
                <c:pt idx="187">
                  <c:v>44652</c:v>
                </c:pt>
                <c:pt idx="188">
                  <c:v>44682</c:v>
                </c:pt>
                <c:pt idx="189">
                  <c:v>44713</c:v>
                </c:pt>
                <c:pt idx="190">
                  <c:v>44743</c:v>
                </c:pt>
                <c:pt idx="191">
                  <c:v>44774</c:v>
                </c:pt>
                <c:pt idx="192">
                  <c:v>44805</c:v>
                </c:pt>
                <c:pt idx="193">
                  <c:v>44835</c:v>
                </c:pt>
                <c:pt idx="194">
                  <c:v>44866</c:v>
                </c:pt>
                <c:pt idx="195">
                  <c:v>44896</c:v>
                </c:pt>
                <c:pt idx="196">
                  <c:v>44927</c:v>
                </c:pt>
                <c:pt idx="197">
                  <c:v>44958</c:v>
                </c:pt>
                <c:pt idx="198">
                  <c:v>44986</c:v>
                </c:pt>
                <c:pt idx="199">
                  <c:v>45017</c:v>
                </c:pt>
                <c:pt idx="200">
                  <c:v>45047</c:v>
                </c:pt>
                <c:pt idx="201">
                  <c:v>45078</c:v>
                </c:pt>
                <c:pt idx="202">
                  <c:v>45108</c:v>
                </c:pt>
                <c:pt idx="203">
                  <c:v>45139</c:v>
                </c:pt>
                <c:pt idx="204">
                  <c:v>45170</c:v>
                </c:pt>
                <c:pt idx="205">
                  <c:v>45200</c:v>
                </c:pt>
                <c:pt idx="206">
                  <c:v>45231</c:v>
                </c:pt>
                <c:pt idx="207">
                  <c:v>45261</c:v>
                </c:pt>
                <c:pt idx="208">
                  <c:v>45292</c:v>
                </c:pt>
              </c:numCache>
            </c:numRef>
          </c:cat>
          <c:val>
            <c:numRef>
              <c:f>Izvestaji!$E$3:$E$211</c:f>
              <c:numCache>
                <c:formatCode>General</c:formatCode>
                <c:ptCount val="209"/>
                <c:pt idx="0">
                  <c:v>2</c:v>
                </c:pt>
                <c:pt idx="1">
                  <c:v>7</c:v>
                </c:pt>
                <c:pt idx="2">
                  <c:v>17</c:v>
                </c:pt>
                <c:pt idx="3">
                  <c:v>34</c:v>
                </c:pt>
                <c:pt idx="4">
                  <c:v>43</c:v>
                </c:pt>
                <c:pt idx="5">
                  <c:v>59</c:v>
                </c:pt>
                <c:pt idx="6">
                  <c:v>93</c:v>
                </c:pt>
                <c:pt idx="7">
                  <c:v>107</c:v>
                </c:pt>
                <c:pt idx="8">
                  <c:v>152</c:v>
                </c:pt>
                <c:pt idx="9">
                  <c:v>171</c:v>
                </c:pt>
                <c:pt idx="10">
                  <c:v>190</c:v>
                </c:pt>
                <c:pt idx="11">
                  <c:v>207</c:v>
                </c:pt>
                <c:pt idx="12">
                  <c:v>207</c:v>
                </c:pt>
                <c:pt idx="13">
                  <c:v>206</c:v>
                </c:pt>
                <c:pt idx="14">
                  <c:v>206</c:v>
                </c:pt>
                <c:pt idx="15">
                  <c:v>213</c:v>
                </c:pt>
                <c:pt idx="16">
                  <c:v>214</c:v>
                </c:pt>
                <c:pt idx="17">
                  <c:v>214</c:v>
                </c:pt>
                <c:pt idx="18">
                  <c:v>219</c:v>
                </c:pt>
                <c:pt idx="19">
                  <c:v>223</c:v>
                </c:pt>
                <c:pt idx="20">
                  <c:v>226</c:v>
                </c:pt>
                <c:pt idx="21">
                  <c:v>231</c:v>
                </c:pt>
                <c:pt idx="22">
                  <c:v>230</c:v>
                </c:pt>
                <c:pt idx="23">
                  <c:v>237</c:v>
                </c:pt>
                <c:pt idx="24">
                  <c:v>238</c:v>
                </c:pt>
                <c:pt idx="25">
                  <c:v>240</c:v>
                </c:pt>
                <c:pt idx="26">
                  <c:v>249</c:v>
                </c:pt>
                <c:pt idx="27">
                  <c:v>250</c:v>
                </c:pt>
                <c:pt idx="28">
                  <c:v>250</c:v>
                </c:pt>
                <c:pt idx="29">
                  <c:v>250</c:v>
                </c:pt>
                <c:pt idx="30">
                  <c:v>254</c:v>
                </c:pt>
                <c:pt idx="31">
                  <c:v>259</c:v>
                </c:pt>
                <c:pt idx="32">
                  <c:v>265</c:v>
                </c:pt>
                <c:pt idx="33">
                  <c:v>255</c:v>
                </c:pt>
                <c:pt idx="34">
                  <c:v>257</c:v>
                </c:pt>
                <c:pt idx="35">
                  <c:v>261</c:v>
                </c:pt>
                <c:pt idx="36">
                  <c:v>260</c:v>
                </c:pt>
                <c:pt idx="37">
                  <c:v>266</c:v>
                </c:pt>
                <c:pt idx="38">
                  <c:v>267</c:v>
                </c:pt>
                <c:pt idx="39">
                  <c:v>267</c:v>
                </c:pt>
                <c:pt idx="40">
                  <c:v>260</c:v>
                </c:pt>
                <c:pt idx="41">
                  <c:v>264</c:v>
                </c:pt>
                <c:pt idx="42">
                  <c:v>270</c:v>
                </c:pt>
                <c:pt idx="43">
                  <c:v>272</c:v>
                </c:pt>
                <c:pt idx="44">
                  <c:v>273</c:v>
                </c:pt>
                <c:pt idx="45">
                  <c:v>276</c:v>
                </c:pt>
                <c:pt idx="46">
                  <c:v>278</c:v>
                </c:pt>
                <c:pt idx="47">
                  <c:v>276</c:v>
                </c:pt>
                <c:pt idx="48">
                  <c:v>273</c:v>
                </c:pt>
                <c:pt idx="49">
                  <c:v>272</c:v>
                </c:pt>
                <c:pt idx="50">
                  <c:v>271</c:v>
                </c:pt>
                <c:pt idx="51">
                  <c:v>270</c:v>
                </c:pt>
                <c:pt idx="52">
                  <c:v>271</c:v>
                </c:pt>
                <c:pt idx="53">
                  <c:v>274</c:v>
                </c:pt>
                <c:pt idx="54">
                  <c:v>281</c:v>
                </c:pt>
                <c:pt idx="55">
                  <c:v>280</c:v>
                </c:pt>
                <c:pt idx="56">
                  <c:v>282</c:v>
                </c:pt>
                <c:pt idx="57">
                  <c:v>284</c:v>
                </c:pt>
                <c:pt idx="58">
                  <c:v>282</c:v>
                </c:pt>
                <c:pt idx="59">
                  <c:v>284</c:v>
                </c:pt>
                <c:pt idx="60">
                  <c:v>285</c:v>
                </c:pt>
                <c:pt idx="61">
                  <c:v>285</c:v>
                </c:pt>
                <c:pt idx="62">
                  <c:v>287</c:v>
                </c:pt>
                <c:pt idx="63">
                  <c:v>288</c:v>
                </c:pt>
                <c:pt idx="64">
                  <c:v>282</c:v>
                </c:pt>
                <c:pt idx="65">
                  <c:v>285</c:v>
                </c:pt>
                <c:pt idx="66">
                  <c:v>285</c:v>
                </c:pt>
                <c:pt idx="67">
                  <c:v>287</c:v>
                </c:pt>
                <c:pt idx="68">
                  <c:v>291</c:v>
                </c:pt>
                <c:pt idx="69">
                  <c:v>294</c:v>
                </c:pt>
                <c:pt idx="70">
                  <c:v>301</c:v>
                </c:pt>
                <c:pt idx="71">
                  <c:v>307</c:v>
                </c:pt>
                <c:pt idx="72">
                  <c:v>311</c:v>
                </c:pt>
                <c:pt idx="73">
                  <c:v>319</c:v>
                </c:pt>
                <c:pt idx="74">
                  <c:v>325</c:v>
                </c:pt>
                <c:pt idx="75">
                  <c:v>330</c:v>
                </c:pt>
                <c:pt idx="76">
                  <c:v>328</c:v>
                </c:pt>
                <c:pt idx="77">
                  <c:v>328</c:v>
                </c:pt>
                <c:pt idx="78">
                  <c:v>327</c:v>
                </c:pt>
                <c:pt idx="79">
                  <c:v>326</c:v>
                </c:pt>
                <c:pt idx="80">
                  <c:v>325</c:v>
                </c:pt>
                <c:pt idx="81">
                  <c:v>326</c:v>
                </c:pt>
                <c:pt idx="82">
                  <c:v>323</c:v>
                </c:pt>
                <c:pt idx="83">
                  <c:v>327</c:v>
                </c:pt>
                <c:pt idx="84">
                  <c:v>327</c:v>
                </c:pt>
                <c:pt idx="85">
                  <c:v>329</c:v>
                </c:pt>
                <c:pt idx="86">
                  <c:v>329</c:v>
                </c:pt>
                <c:pt idx="87">
                  <c:v>329</c:v>
                </c:pt>
                <c:pt idx="88">
                  <c:v>323</c:v>
                </c:pt>
                <c:pt idx="89">
                  <c:v>323</c:v>
                </c:pt>
                <c:pt idx="90">
                  <c:v>323</c:v>
                </c:pt>
                <c:pt idx="91">
                  <c:v>325</c:v>
                </c:pt>
                <c:pt idx="92">
                  <c:v>325</c:v>
                </c:pt>
                <c:pt idx="93">
                  <c:v>326</c:v>
                </c:pt>
                <c:pt idx="94">
                  <c:v>323</c:v>
                </c:pt>
                <c:pt idx="95">
                  <c:v>324</c:v>
                </c:pt>
                <c:pt idx="96">
                  <c:v>322</c:v>
                </c:pt>
                <c:pt idx="97">
                  <c:v>323</c:v>
                </c:pt>
                <c:pt idx="98">
                  <c:v>323</c:v>
                </c:pt>
                <c:pt idx="99">
                  <c:v>326</c:v>
                </c:pt>
                <c:pt idx="100">
                  <c:v>320</c:v>
                </c:pt>
                <c:pt idx="101">
                  <c:v>315</c:v>
                </c:pt>
                <c:pt idx="102">
                  <c:v>317</c:v>
                </c:pt>
                <c:pt idx="103">
                  <c:v>313</c:v>
                </c:pt>
                <c:pt idx="104">
                  <c:v>315</c:v>
                </c:pt>
                <c:pt idx="105">
                  <c:v>315</c:v>
                </c:pt>
                <c:pt idx="106">
                  <c:v>313</c:v>
                </c:pt>
                <c:pt idx="107">
                  <c:v>317</c:v>
                </c:pt>
                <c:pt idx="108">
                  <c:v>318</c:v>
                </c:pt>
                <c:pt idx="109">
                  <c:v>318</c:v>
                </c:pt>
                <c:pt idx="110">
                  <c:v>317</c:v>
                </c:pt>
                <c:pt idx="111">
                  <c:v>315</c:v>
                </c:pt>
                <c:pt idx="112">
                  <c:v>304</c:v>
                </c:pt>
                <c:pt idx="113">
                  <c:v>303</c:v>
                </c:pt>
                <c:pt idx="114">
                  <c:v>308</c:v>
                </c:pt>
                <c:pt idx="115">
                  <c:v>310</c:v>
                </c:pt>
                <c:pt idx="116">
                  <c:v>311</c:v>
                </c:pt>
                <c:pt idx="117">
                  <c:v>311</c:v>
                </c:pt>
                <c:pt idx="118">
                  <c:v>309</c:v>
                </c:pt>
                <c:pt idx="119">
                  <c:v>306</c:v>
                </c:pt>
                <c:pt idx="120">
                  <c:v>310</c:v>
                </c:pt>
                <c:pt idx="121">
                  <c:v>311</c:v>
                </c:pt>
                <c:pt idx="122">
                  <c:v>308</c:v>
                </c:pt>
                <c:pt idx="123">
                  <c:v>307</c:v>
                </c:pt>
                <c:pt idx="124">
                  <c:v>305</c:v>
                </c:pt>
                <c:pt idx="125">
                  <c:v>303</c:v>
                </c:pt>
                <c:pt idx="126">
                  <c:v>303</c:v>
                </c:pt>
                <c:pt idx="127">
                  <c:v>298</c:v>
                </c:pt>
                <c:pt idx="128">
                  <c:v>294</c:v>
                </c:pt>
                <c:pt idx="129">
                  <c:v>293</c:v>
                </c:pt>
                <c:pt idx="130">
                  <c:v>297</c:v>
                </c:pt>
                <c:pt idx="131">
                  <c:v>299</c:v>
                </c:pt>
                <c:pt idx="132">
                  <c:v>298</c:v>
                </c:pt>
                <c:pt idx="133">
                  <c:v>300</c:v>
                </c:pt>
                <c:pt idx="134">
                  <c:v>301</c:v>
                </c:pt>
                <c:pt idx="135">
                  <c:v>295</c:v>
                </c:pt>
                <c:pt idx="136">
                  <c:v>285</c:v>
                </c:pt>
                <c:pt idx="137">
                  <c:v>283</c:v>
                </c:pt>
                <c:pt idx="138">
                  <c:v>284</c:v>
                </c:pt>
                <c:pt idx="139">
                  <c:v>282</c:v>
                </c:pt>
                <c:pt idx="140">
                  <c:v>282</c:v>
                </c:pt>
                <c:pt idx="141">
                  <c:v>278</c:v>
                </c:pt>
                <c:pt idx="142">
                  <c:v>274</c:v>
                </c:pt>
                <c:pt idx="143">
                  <c:v>270</c:v>
                </c:pt>
                <c:pt idx="144">
                  <c:v>271</c:v>
                </c:pt>
                <c:pt idx="145">
                  <c:v>271</c:v>
                </c:pt>
                <c:pt idx="146">
                  <c:v>271</c:v>
                </c:pt>
                <c:pt idx="147">
                  <c:v>271</c:v>
                </c:pt>
                <c:pt idx="148">
                  <c:v>272</c:v>
                </c:pt>
                <c:pt idx="149">
                  <c:v>274</c:v>
                </c:pt>
                <c:pt idx="150">
                  <c:v>277</c:v>
                </c:pt>
                <c:pt idx="151">
                  <c:v>273</c:v>
                </c:pt>
                <c:pt idx="152">
                  <c:v>277</c:v>
                </c:pt>
                <c:pt idx="153">
                  <c:v>275</c:v>
                </c:pt>
                <c:pt idx="154">
                  <c:v>276</c:v>
                </c:pt>
                <c:pt idx="155">
                  <c:v>277</c:v>
                </c:pt>
                <c:pt idx="156">
                  <c:v>273</c:v>
                </c:pt>
                <c:pt idx="157">
                  <c:v>273</c:v>
                </c:pt>
                <c:pt idx="158">
                  <c:v>269</c:v>
                </c:pt>
                <c:pt idx="159">
                  <c:v>266</c:v>
                </c:pt>
                <c:pt idx="160">
                  <c:v>261</c:v>
                </c:pt>
                <c:pt idx="161">
                  <c:v>259</c:v>
                </c:pt>
                <c:pt idx="162">
                  <c:v>258</c:v>
                </c:pt>
                <c:pt idx="163">
                  <c:v>259</c:v>
                </c:pt>
                <c:pt idx="164">
                  <c:v>257</c:v>
                </c:pt>
                <c:pt idx="165">
                  <c:v>260</c:v>
                </c:pt>
                <c:pt idx="166">
                  <c:v>261</c:v>
                </c:pt>
                <c:pt idx="167">
                  <c:v>258</c:v>
                </c:pt>
                <c:pt idx="168">
                  <c:v>260</c:v>
                </c:pt>
                <c:pt idx="169">
                  <c:v>249</c:v>
                </c:pt>
                <c:pt idx="170">
                  <c:v>250</c:v>
                </c:pt>
                <c:pt idx="171">
                  <c:v>247</c:v>
                </c:pt>
                <c:pt idx="172">
                  <c:v>244</c:v>
                </c:pt>
                <c:pt idx="173">
                  <c:v>245</c:v>
                </c:pt>
                <c:pt idx="174">
                  <c:v>247</c:v>
                </c:pt>
                <c:pt idx="175">
                  <c:v>246</c:v>
                </c:pt>
                <c:pt idx="176">
                  <c:v>246</c:v>
                </c:pt>
                <c:pt idx="177">
                  <c:v>246</c:v>
                </c:pt>
                <c:pt idx="178">
                  <c:v>246</c:v>
                </c:pt>
                <c:pt idx="179">
                  <c:v>247</c:v>
                </c:pt>
                <c:pt idx="180">
                  <c:v>248</c:v>
                </c:pt>
                <c:pt idx="181">
                  <c:v>248</c:v>
                </c:pt>
                <c:pt idx="182">
                  <c:v>248</c:v>
                </c:pt>
                <c:pt idx="183">
                  <c:v>244</c:v>
                </c:pt>
                <c:pt idx="184">
                  <c:v>240</c:v>
                </c:pt>
                <c:pt idx="185">
                  <c:v>242</c:v>
                </c:pt>
                <c:pt idx="186">
                  <c:v>242</c:v>
                </c:pt>
                <c:pt idx="187">
                  <c:v>242</c:v>
                </c:pt>
                <c:pt idx="188">
                  <c:v>243</c:v>
                </c:pt>
                <c:pt idx="189">
                  <c:v>244</c:v>
                </c:pt>
                <c:pt idx="190">
                  <c:v>244</c:v>
                </c:pt>
                <c:pt idx="191">
                  <c:v>244</c:v>
                </c:pt>
                <c:pt idx="192">
                  <c:v>243</c:v>
                </c:pt>
                <c:pt idx="193">
                  <c:v>240</c:v>
                </c:pt>
                <c:pt idx="194">
                  <c:v>241</c:v>
                </c:pt>
                <c:pt idx="195">
                  <c:v>239</c:v>
                </c:pt>
                <c:pt idx="196">
                  <c:v>233</c:v>
                </c:pt>
                <c:pt idx="197">
                  <c:v>232</c:v>
                </c:pt>
                <c:pt idx="198">
                  <c:v>233</c:v>
                </c:pt>
                <c:pt idx="199">
                  <c:v>231</c:v>
                </c:pt>
                <c:pt idx="200">
                  <c:v>229</c:v>
                </c:pt>
                <c:pt idx="201">
                  <c:v>229</c:v>
                </c:pt>
                <c:pt idx="202">
                  <c:v>228</c:v>
                </c:pt>
                <c:pt idx="203">
                  <c:v>232</c:v>
                </c:pt>
                <c:pt idx="204">
                  <c:v>232</c:v>
                </c:pt>
                <c:pt idx="205">
                  <c:v>235</c:v>
                </c:pt>
                <c:pt idx="206">
                  <c:v>235</c:v>
                </c:pt>
                <c:pt idx="207">
                  <c:v>235</c:v>
                </c:pt>
                <c:pt idx="208">
                  <c:v>233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60E-40A5-B6FA-8042D4111B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97940224"/>
        <c:axId val="97949952"/>
      </c:barChart>
      <c:dateAx>
        <c:axId val="97940224"/>
        <c:scaling>
          <c:orientation val="minMax"/>
          <c:min val="41275"/>
        </c:scaling>
        <c:delete val="0"/>
        <c:axPos val="b"/>
        <c:numFmt formatCode="yyyy" sourceLinked="0"/>
        <c:majorTickMark val="none"/>
        <c:minorTickMark val="out"/>
        <c:tickLblPos val="nextTo"/>
        <c:txPr>
          <a:bodyPr/>
          <a:lstStyle/>
          <a:p>
            <a:pPr>
              <a:defRPr lang="en-US">
                <a:latin typeface="+mn-lt"/>
              </a:defRPr>
            </a:pPr>
            <a:endParaRPr lang="en-US"/>
          </a:p>
        </c:txPr>
        <c:crossAx val="97949952"/>
        <c:crosses val="autoZero"/>
        <c:auto val="1"/>
        <c:lblOffset val="100"/>
        <c:baseTimeUnit val="months"/>
        <c:majorUnit val="1"/>
        <c:majorTimeUnit val="years"/>
      </c:dateAx>
      <c:valAx>
        <c:axId val="97949952"/>
        <c:scaling>
          <c:orientation val="minMax"/>
          <c:max val="500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97940224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6.9361870788743576E-2"/>
          <c:y val="8.1011626476377954E-2"/>
          <c:w val="0.24829505556751907"/>
          <c:h val="0.18934188402230975"/>
        </c:manualLayout>
      </c:layout>
      <c:overlay val="1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4722222222222224E-2"/>
          <c:w val="0.45489961406451412"/>
          <c:h val="0.93055555555555569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'UslMr uporedno DATA'!$C$1</c:f>
              <c:strCache>
                <c:ptCount val="1"/>
                <c:pt idx="0">
                  <c:v>31.12.2023</c:v>
                </c:pt>
              </c:strCache>
            </c:strRef>
          </c:tx>
          <c:spPr>
            <a:solidFill>
              <a:srgbClr val="C00000"/>
            </a:solidFill>
            <a:effectLst>
              <a:outerShdw blurRad="50800" dist="50800" dir="5400000" sx="1000" sy="1000" algn="ctr" rotWithShape="0">
                <a:srgbClr val="000000">
                  <a:alpha val="43137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</c:ext>
            </c:extLst>
          </c:dLbls>
          <c:cat>
            <c:strRef>
              <c:f>'UslMr uporedno DATA'!$A$2:$A$16</c:f>
              <c:strCache>
                <c:ptCount val="15"/>
                <c:pt idx="0">
                  <c:v>WAS/RLAN мрежа у радио-фреквенцијским опсезима (2400-2483.5) МHz и (5470-5725) MHz</c:v>
                </c:pt>
                <c:pt idx="1">
                  <c:v>Кабловска мрежа за приступ</c:v>
                </c:pt>
                <c:pt idx="2">
                  <c:v>BFWA мрежа у радио-фреквенцијском опсегу  (5725-5875) MHz</c:v>
                </c:pt>
                <c:pt idx="3">
                  <c:v>Пасивна инфраструктура (кабловска канализација, неосветљена оптичка влакна, таласне дужине λ, стубови,радио рефлектори...)</c:v>
                </c:pt>
                <c:pt idx="4">
                  <c:v>Оптичка мрежа за транспорт</c:v>
                </c:pt>
                <c:pt idx="5">
                  <c:v>Радио релејна мрежа за транспорт</c:v>
                </c:pt>
                <c:pt idx="6">
                  <c:v>Јавна фиксна телефонска мрежа</c:v>
                </c:pt>
                <c:pt idx="7">
                  <c:v>GSM мобилна мрежа</c:v>
                </c:pt>
                <c:pt idx="8">
                  <c:v>UMTS /IMT2000 мобилна мрежа</c:v>
                </c:pt>
                <c:pt idx="9">
                  <c:v>MFCN (подразумева и IMT)</c:v>
                </c:pt>
                <c:pt idx="10">
                  <c:v>Фиксна бежична мрежа за приступ</c:v>
                </c:pt>
                <c:pt idx="11">
                  <c:v>Остале широкопојасне бежичне мреже у опсезима радио-фреквенција у режиму општег овлашћења</c:v>
                </c:pt>
                <c:pt idx="12">
                  <c:v>Остале фиксне мреже (описати у додатку)</c:v>
                </c:pt>
                <c:pt idx="13">
                  <c:v>Фиксна сателитска мрежа</c:v>
                </c:pt>
                <c:pt idx="14">
                  <c:v>Радио-релејне везе у фреквенцијским опсезима  (72-76/82-86) GHz</c:v>
                </c:pt>
              </c:strCache>
            </c:strRef>
          </c:cat>
          <c:val>
            <c:numRef>
              <c:f>'UslMr uporedno DATA'!$C$2:$C$16</c:f>
              <c:numCache>
                <c:formatCode>General</c:formatCode>
                <c:ptCount val="15"/>
                <c:pt idx="0">
                  <c:v>99</c:v>
                </c:pt>
                <c:pt idx="1">
                  <c:v>79</c:v>
                </c:pt>
                <c:pt idx="2">
                  <c:v>74</c:v>
                </c:pt>
                <c:pt idx="3">
                  <c:v>43</c:v>
                </c:pt>
                <c:pt idx="4">
                  <c:v>36</c:v>
                </c:pt>
                <c:pt idx="5">
                  <c:v>12</c:v>
                </c:pt>
                <c:pt idx="6">
                  <c:v>2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1</c:v>
                </c:pt>
                <c:pt idx="11">
                  <c:v>2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C0-4F41-A3AD-182A8B3B9383}"/>
            </c:ext>
          </c:extLst>
        </c:ser>
        <c:ser>
          <c:idx val="0"/>
          <c:order val="1"/>
          <c:tx>
            <c:strRef>
              <c:f>'UslMr uporedno DATA'!$B$1</c:f>
              <c:strCache>
                <c:ptCount val="1"/>
                <c:pt idx="0">
                  <c:v>31.12.2022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'UslMr uporedno DATA'!$A$2:$A$16</c:f>
              <c:strCache>
                <c:ptCount val="15"/>
                <c:pt idx="0">
                  <c:v>WAS/RLAN мрежа у радио-фреквенцијским опсезима (2400-2483.5) МHz и (5470-5725) MHz</c:v>
                </c:pt>
                <c:pt idx="1">
                  <c:v>Кабловска мрежа за приступ</c:v>
                </c:pt>
                <c:pt idx="2">
                  <c:v>BFWA мрежа у радио-фреквенцијском опсегу  (5725-5875) MHz</c:v>
                </c:pt>
                <c:pt idx="3">
                  <c:v>Пасивна инфраструктура (кабловска канализација, неосветљена оптичка влакна, таласне дужине λ, стубови,радио рефлектори...)</c:v>
                </c:pt>
                <c:pt idx="4">
                  <c:v>Оптичка мрежа за транспорт</c:v>
                </c:pt>
                <c:pt idx="5">
                  <c:v>Радио релејна мрежа за транспорт</c:v>
                </c:pt>
                <c:pt idx="6">
                  <c:v>Јавна фиксна телефонска мрежа</c:v>
                </c:pt>
                <c:pt idx="7">
                  <c:v>GSM мобилна мрежа</c:v>
                </c:pt>
                <c:pt idx="8">
                  <c:v>UMTS /IMT2000 мобилна мрежа</c:v>
                </c:pt>
                <c:pt idx="9">
                  <c:v>MFCN (подразумева и IMT)</c:v>
                </c:pt>
                <c:pt idx="10">
                  <c:v>Фиксна бежична мрежа за приступ</c:v>
                </c:pt>
                <c:pt idx="11">
                  <c:v>Остале широкопојасне бежичне мреже у опсезима радио-фреквенција у режиму општег овлашћења</c:v>
                </c:pt>
                <c:pt idx="12">
                  <c:v>Остале фиксне мреже (описати у додатку)</c:v>
                </c:pt>
                <c:pt idx="13">
                  <c:v>Фиксна сателитска мрежа</c:v>
                </c:pt>
                <c:pt idx="14">
                  <c:v>Радио-релејне везе у фреквенцијским опсезима  (72-76/82-86) GHz</c:v>
                </c:pt>
              </c:strCache>
            </c:strRef>
          </c:cat>
          <c:val>
            <c:numRef>
              <c:f>'UslMr uporedno DATA'!$B$2:$B$16</c:f>
              <c:numCache>
                <c:formatCode>General</c:formatCode>
                <c:ptCount val="15"/>
                <c:pt idx="0">
                  <c:v>103</c:v>
                </c:pt>
                <c:pt idx="1">
                  <c:v>82</c:v>
                </c:pt>
                <c:pt idx="2">
                  <c:v>76</c:v>
                </c:pt>
                <c:pt idx="3">
                  <c:v>36</c:v>
                </c:pt>
                <c:pt idx="4">
                  <c:v>34</c:v>
                </c:pt>
                <c:pt idx="5">
                  <c:v>11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2</c:v>
                </c:pt>
                <c:pt idx="11">
                  <c:v>2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C0-4F41-A3AD-182A8B3B93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096064"/>
        <c:axId val="163395456"/>
      </c:barChart>
      <c:catAx>
        <c:axId val="163096064"/>
        <c:scaling>
          <c:orientation val="maxMin"/>
        </c:scaling>
        <c:delete val="0"/>
        <c:axPos val="r"/>
        <c:numFmt formatCode="@" sourceLinked="0"/>
        <c:majorTickMark val="none"/>
        <c:minorTickMark val="none"/>
        <c:tickLblPos val="nextTo"/>
        <c:spPr>
          <a:noFill/>
          <a:ln>
            <a:noFill/>
          </a:ln>
        </c:spPr>
        <c:txPr>
          <a:bodyPr rot="0" vert="horz" anchor="t" anchorCtr="0"/>
          <a:lstStyle/>
          <a:p>
            <a:pPr>
              <a:defRPr lang="en-US"/>
            </a:pPr>
            <a:endParaRPr lang="en-US"/>
          </a:p>
        </c:txPr>
        <c:crossAx val="163395456"/>
        <c:crosses val="autoZero"/>
        <c:auto val="0"/>
        <c:lblAlgn val="ctr"/>
        <c:lblOffset val="100"/>
        <c:noMultiLvlLbl val="0"/>
      </c:catAx>
      <c:valAx>
        <c:axId val="163395456"/>
        <c:scaling>
          <c:orientation val="maxMin"/>
        </c:scaling>
        <c:delete val="1"/>
        <c:axPos val="t"/>
        <c:numFmt formatCode="General" sourceLinked="1"/>
        <c:majorTickMark val="out"/>
        <c:minorTickMark val="none"/>
        <c:tickLblPos val="none"/>
        <c:crossAx val="163096064"/>
        <c:crosses val="autoZero"/>
        <c:crossBetween val="between"/>
      </c:valAx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1360607941248724"/>
          <c:y val="0.48185371828521462"/>
          <c:w val="0.12479113274938559"/>
          <c:h val="0.19210961865060969"/>
        </c:manualLayout>
      </c:layout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66AC862-CB73-4891-B2C1-5D66D30B2A37}" type="datetimeFigureOut">
              <a:rPr lang="en-US"/>
              <a:pPr>
                <a:defRPr/>
              </a:pPr>
              <a:t>11/18/2024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208FC7B-62C5-4BD6-9BC0-A5C02E071D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A3F8B73-AA22-4AD2-AC69-79F5DAC91C98}" type="datetimeFigureOut">
              <a:rPr lang="en-US"/>
              <a:pPr>
                <a:defRPr/>
              </a:pPr>
              <a:t>11/18/2024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81A451F-84ED-448B-94B9-DEFD6FF6D8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5142-25EB-4133-AB71-A35BD15E2467}" type="datetime1">
              <a:rPr lang="en-US"/>
              <a:pPr>
                <a:defRPr/>
              </a:pPr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14563" y="6572250"/>
            <a:ext cx="4357687" cy="2857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CS"/>
              <a:t>БЕОГРАД, 24.04.2008.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4672C-E654-4069-9D4E-54BADC1644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72925-C8A6-4199-A408-98657F205F57}" type="datetime1">
              <a:rPr lang="en-US"/>
              <a:pPr>
                <a:defRPr/>
              </a:pPr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CS"/>
              <a:t>БЕОГРАД, 24.04.2008.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88FB-CD79-4217-ADFB-16D31ADC0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E066F-DF7F-4648-AC48-6430B523F1CA}" type="datetime1">
              <a:rPr lang="en-US"/>
              <a:pPr>
                <a:defRPr/>
              </a:pPr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CS"/>
              <a:t>БЕОГРАД, 24.04.2008.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01FB2-4C98-4E93-AA2A-1C5534C561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7CAD3-60DC-465F-F113-62A408568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23BDB-98E0-8AC6-6C57-B7640836A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DCA4BF-E005-4544-AC51-27E929C88989}" type="datetime1">
              <a:rPr lang="en-US" smtClean="0"/>
              <a:pPr>
                <a:defRPr/>
              </a:pPr>
              <a:t>11/18/2024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6E8A2C-CDAD-4D33-19EC-3F24E6C15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r-Cyrl-CS"/>
              <a:t>БЕОГРАД, 24.04.2008.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E3820B-A370-12C1-1D6E-370E75597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21CD9A-1BDC-49CB-9CA7-967C93E3D7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5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9272B-82C2-4163-B3D0-9F257C40AF44}" type="datetime1">
              <a:rPr lang="en-US"/>
              <a:pPr>
                <a:defRPr/>
              </a:pPr>
              <a:t>11/18/2024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D7A8E-0B95-42DF-AB73-BD9BE7C203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214563" y="6572250"/>
            <a:ext cx="4357687" cy="2857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CS"/>
              <a:t>БЕОГРАД, 24.04.2008.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8C3D3-6E75-455C-8CF7-9B992B7D6208}" type="datetime1">
              <a:rPr lang="en-US"/>
              <a:pPr>
                <a:defRPr/>
              </a:pPr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CS"/>
              <a:t>БЕОГРАД, 24.04.2008.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5BFC-2836-486C-BBE6-EA48CB9088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9A1AD-729C-48C4-98FC-C4EBECB59374}" type="datetime1">
              <a:rPr lang="en-US"/>
              <a:pPr>
                <a:defRPr/>
              </a:pPr>
              <a:t>11/18/2024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CS"/>
              <a:t>БЕОГРАД, 24.04.2008.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2FF25-CB8B-403E-8BB6-309761BA5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A5634-1143-4AFF-8AA4-55104F6BD3EF}" type="datetime1">
              <a:rPr lang="en-US"/>
              <a:pPr>
                <a:defRPr/>
              </a:pPr>
              <a:t>11/18/2024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CS"/>
              <a:t>БЕОГРАД, 24.04.2008.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D27EE-E2D5-449A-BAEE-81AE97056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304A0-ACD7-4CCB-9D7A-100E251A6155}" type="datetime1">
              <a:rPr lang="en-US"/>
              <a:pPr>
                <a:defRPr/>
              </a:pPr>
              <a:t>11/18/2024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CS"/>
              <a:t>БЕОГРАД, 24.04.2008.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DE8D6-7865-41C9-9991-78AADCDFC9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F22DD-5CDA-48BC-ACE8-9E655C82E7B6}" type="datetime1">
              <a:rPr lang="en-US"/>
              <a:pPr>
                <a:defRPr/>
              </a:pPr>
              <a:t>11/18/2024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CS"/>
              <a:t>БЕОГРАД, 24.04.2008.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E3AF1-97ED-4EC2-A13D-7685B8D76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000DE-5562-437C-BA1D-FBA31EABF644}" type="datetime1">
              <a:rPr lang="en-US"/>
              <a:pPr>
                <a:defRPr/>
              </a:pPr>
              <a:t>11/18/2024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CS"/>
              <a:t>БЕОГРАД, 24.04.2008.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591AA-B7BD-45BE-857B-034D1B5398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34EFA-2E0F-4042-88DB-20C2AD484D51}" type="datetime1">
              <a:rPr lang="en-US"/>
              <a:pPr>
                <a:defRPr/>
              </a:pPr>
              <a:t>11/18/2024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r-Cyrl-CS"/>
              <a:t>БЕОГРАД, 24.04.2008.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7F2D8-903E-461D-AA4E-0A757097D9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DCA4BF-E005-4544-AC51-27E929C88989}" type="datetime1">
              <a:rPr lang="en-US"/>
              <a:pPr>
                <a:defRPr/>
              </a:pPr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sr-Cyrl-CS"/>
              <a:t>БЕОГРАД, 24.04.2008.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21CD9A-1BDC-49CB-9CA7-967C93E3D7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47" r:id="rId11"/>
    <p:sldLayoutId id="2147484050" r:id="rId12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2209800"/>
            <a:ext cx="761047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>
                <a:latin typeface="+mj-lt"/>
              </a:rPr>
              <a:t>Pregled tržišta elektronskih komunikacija</a:t>
            </a:r>
          </a:p>
          <a:p>
            <a:pPr algn="ctr"/>
            <a:r>
              <a:rPr lang="sr-Latn-RS" sz="2800" b="1" dirty="0">
                <a:latin typeface="+mj-lt"/>
              </a:rPr>
              <a:t>u Republici Srbiji 2014 – 2024. godina </a:t>
            </a:r>
          </a:p>
          <a:p>
            <a:pPr algn="ctr"/>
            <a:endParaRPr lang="sr-Latn-RS" sz="24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 algn="ctr"/>
            <a:r>
              <a:rPr lang="sr-Latn-RS" sz="24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RATEL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341476"/>
            <a:ext cx="4051931" cy="230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075466"/>
            <a:ext cx="4046329" cy="228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Ukupni prihodi i investicije</a:t>
            </a:r>
          </a:p>
          <a:p>
            <a:endParaRPr lang="sr-Latn-RS" sz="2400" b="1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rast prihoda i investicija na ovom tržištu </a:t>
            </a:r>
          </a:p>
          <a:p>
            <a:r>
              <a:rPr lang="sr-Latn-RS" dirty="0">
                <a:latin typeface="+mj-lt"/>
              </a:rPr>
              <a:t>    u periodu 2014. – 2023. godina</a:t>
            </a:r>
          </a:p>
          <a:p>
            <a:pPr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ukupan prihod u 2023. godini  </a:t>
            </a:r>
          </a:p>
          <a:p>
            <a:r>
              <a:rPr lang="sr-Latn-RS" dirty="0">
                <a:latin typeface="+mj-lt"/>
              </a:rPr>
              <a:t>    270,5 mlrd RSD/2.3 mlrd EUR (+10,4%)</a:t>
            </a:r>
          </a:p>
          <a:p>
            <a:pPr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u odnosu na 2014.-tu (1.5 mlrd EUR) +53% </a:t>
            </a:r>
          </a:p>
          <a:p>
            <a:pPr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najveći udeo od pružanja usluge </a:t>
            </a:r>
          </a:p>
          <a:p>
            <a:r>
              <a:rPr lang="sr-Latn-RS" dirty="0">
                <a:latin typeface="+mj-lt"/>
              </a:rPr>
              <a:t>    mobilne telefonije</a:t>
            </a:r>
          </a:p>
          <a:p>
            <a:pPr>
              <a:buFontTx/>
              <a:buChar char="-"/>
            </a:pPr>
            <a:endParaRPr lang="sr-Latn-RS" dirty="0">
              <a:latin typeface="+mj-lt"/>
            </a:endParaRPr>
          </a:p>
          <a:p>
            <a:pPr>
              <a:buFontTx/>
              <a:buChar char="-"/>
            </a:pPr>
            <a:endParaRPr lang="sr-Latn-RS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realizovane investicije u 2023. godini </a:t>
            </a:r>
          </a:p>
          <a:p>
            <a:r>
              <a:rPr lang="sr-Latn-RS" dirty="0">
                <a:latin typeface="+mj-lt"/>
              </a:rPr>
              <a:t>    91,5 mlrd RSD/780 mil EUR (+7,4%)</a:t>
            </a:r>
          </a:p>
          <a:p>
            <a:pPr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u odnosu na 2014.-tu (186 mil EUR) +420% </a:t>
            </a:r>
          </a:p>
          <a:p>
            <a:pPr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najveće učešće u DMS, </a:t>
            </a:r>
          </a:p>
          <a:p>
            <a:r>
              <a:rPr lang="sr-Latn-RS" dirty="0">
                <a:latin typeface="+mj-lt"/>
              </a:rPr>
              <a:t>    fiksna i mobilna mreža</a:t>
            </a: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Broj pretplatnika EK usluga 2014 – 2023.</a:t>
            </a:r>
          </a:p>
          <a:p>
            <a:endParaRPr lang="sr-Latn-RS" sz="2400" b="1" dirty="0">
              <a:latin typeface="+mj-lt"/>
            </a:endParaRP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C2554EF3-6FB6-BEDC-8CFC-90EFEFF18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25" y="2220904"/>
            <a:ext cx="7753350" cy="313872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J</a:t>
            </a:r>
            <a:r>
              <a:rPr lang="en-GB" sz="2400" b="1" dirty="0">
                <a:latin typeface="+mj-lt"/>
              </a:rPr>
              <a:t>a</a:t>
            </a:r>
            <a:r>
              <a:rPr lang="sr-Latn-RS" sz="2400" b="1" dirty="0">
                <a:latin typeface="+mj-lt"/>
              </a:rPr>
              <a:t>vne fiksne telekomunikacione mreže i usluge</a:t>
            </a:r>
          </a:p>
          <a:p>
            <a:endParaRPr lang="sr-Latn-RS" sz="2400" b="1" dirty="0"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err="1">
                <a:latin typeface="+mj-lt"/>
              </a:rPr>
              <a:t>Registrovano</a:t>
            </a:r>
            <a:r>
              <a:rPr lang="en-US" dirty="0">
                <a:latin typeface="+mj-lt"/>
              </a:rPr>
              <a:t> 22 </a:t>
            </a:r>
            <a:r>
              <a:rPr lang="en-US" dirty="0" err="1">
                <a:latin typeface="+mj-lt"/>
              </a:rPr>
              <a:t>operatora</a:t>
            </a:r>
            <a:r>
              <a:rPr lang="en-US" dirty="0">
                <a:latin typeface="+mj-lt"/>
              </a:rPr>
              <a:t> </a:t>
            </a:r>
            <a:r>
              <a:rPr lang="sr-Latn-RS" dirty="0">
                <a:latin typeface="+mj-lt"/>
              </a:rPr>
              <a:t>(krajem 2014. bilo 7)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err="1">
                <a:latin typeface="+mj-lt"/>
              </a:rPr>
              <a:t>Tržišno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učešće</a:t>
            </a:r>
            <a:r>
              <a:rPr lang="sr-Latn-RS" dirty="0">
                <a:latin typeface="+mj-lt"/>
              </a:rPr>
              <a:t>: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ukupno</a:t>
            </a:r>
            <a:r>
              <a:rPr lang="en-US" dirty="0">
                <a:latin typeface="+mj-lt"/>
              </a:rPr>
              <a:t> 2,3 </a:t>
            </a:r>
            <a:r>
              <a:rPr lang="en-US" dirty="0" err="1">
                <a:latin typeface="+mj-lt"/>
              </a:rPr>
              <a:t>miliona</a:t>
            </a:r>
            <a:r>
              <a:rPr lang="sr-Latn-RS" dirty="0">
                <a:latin typeface="+mj-lt"/>
              </a:rPr>
              <a:t> pretplatnika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T</a:t>
            </a:r>
            <a:r>
              <a:rPr lang="en-US" dirty="0">
                <a:latin typeface="+mj-lt"/>
              </a:rPr>
              <a:t>rend </a:t>
            </a:r>
            <a:r>
              <a:rPr lang="en-US" dirty="0" err="1">
                <a:latin typeface="+mj-lt"/>
              </a:rPr>
              <a:t>pada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broja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pretplatnika</a:t>
            </a:r>
            <a:r>
              <a:rPr lang="en-US" dirty="0">
                <a:latin typeface="+mj-lt"/>
              </a:rPr>
              <a:t> (</a:t>
            </a:r>
            <a:r>
              <a:rPr lang="sr-Latn-RS" dirty="0">
                <a:latin typeface="+mj-lt"/>
              </a:rPr>
              <a:t>-4</a:t>
            </a:r>
            <a:r>
              <a:rPr lang="en-US" dirty="0">
                <a:latin typeface="+mj-lt"/>
              </a:rPr>
              <a:t>%)</a:t>
            </a:r>
            <a:endParaRPr lang="sr-Latn-RS" dirty="0"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Ukupni saobraćaj manji za 21%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Prosečno trajanje poziva </a:t>
            </a:r>
          </a:p>
          <a:p>
            <a:pPr marL="342900" indent="-342900">
              <a:lnSpc>
                <a:spcPct val="150000"/>
              </a:lnSpc>
            </a:pPr>
            <a:r>
              <a:rPr lang="sr-Latn-RS" dirty="0">
                <a:latin typeface="+mj-lt"/>
              </a:rPr>
              <a:t>       4,31 min. (fix.); </a:t>
            </a:r>
          </a:p>
          <a:p>
            <a:pPr marL="342900" indent="-342900">
              <a:lnSpc>
                <a:spcPct val="150000"/>
              </a:lnSpc>
            </a:pPr>
            <a:r>
              <a:rPr lang="sr-Latn-RS" dirty="0">
                <a:latin typeface="+mj-lt"/>
              </a:rPr>
              <a:t>       1,93 min. (mob.); </a:t>
            </a:r>
          </a:p>
          <a:p>
            <a:pPr marL="342900" indent="-342900">
              <a:lnSpc>
                <a:spcPct val="150000"/>
              </a:lnSpc>
            </a:pPr>
            <a:r>
              <a:rPr lang="sr-Latn-RS" dirty="0">
                <a:latin typeface="+mj-lt"/>
              </a:rPr>
              <a:t>       5,12 min (ino)</a:t>
            </a: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18BF4CEC-A5F4-DBF5-5CC8-295FB6A04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591" y="3530562"/>
            <a:ext cx="3943993" cy="30038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5F58E9-1834-C901-CED2-B44717BBEE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7701" y="4666062"/>
            <a:ext cx="699343" cy="114054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Usluga prenosivosti broja u fiksnim mrežama</a:t>
            </a:r>
          </a:p>
          <a:p>
            <a:endParaRPr lang="sr-Latn-RS" sz="2400" b="1" dirty="0">
              <a:latin typeface="+mj-lt"/>
            </a:endParaRPr>
          </a:p>
          <a:p>
            <a:r>
              <a:rPr lang="sr-Latn-RS" dirty="0">
                <a:latin typeface="+mj-lt"/>
              </a:rPr>
              <a:t>Mesečni prosek 1381 prenosa, ukupno 16570 pretplatnika promenilo operatora</a:t>
            </a: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834" y="4497209"/>
            <a:ext cx="5306654" cy="2028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560" y="2636912"/>
            <a:ext cx="4187524" cy="1907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J</a:t>
            </a:r>
            <a:r>
              <a:rPr lang="en-GB" sz="2400" b="1" dirty="0">
                <a:latin typeface="+mj-lt"/>
              </a:rPr>
              <a:t>a</a:t>
            </a:r>
            <a:r>
              <a:rPr lang="sr-Latn-RS" sz="2400" b="1" dirty="0">
                <a:latin typeface="+mj-lt"/>
              </a:rPr>
              <a:t>vne mobilne telekomunikacione mreže i usluge</a:t>
            </a:r>
          </a:p>
          <a:p>
            <a:endParaRPr lang="sr-Latn-RS" sz="2400" b="1" dirty="0"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U</a:t>
            </a:r>
            <a:r>
              <a:rPr lang="en-US" dirty="0" err="1">
                <a:latin typeface="+mj-lt"/>
              </a:rPr>
              <a:t>kupno</a:t>
            </a:r>
            <a:r>
              <a:rPr lang="en-US" dirty="0">
                <a:latin typeface="+mj-lt"/>
              </a:rPr>
              <a:t> </a:t>
            </a:r>
            <a:r>
              <a:rPr lang="sr-Latn-RS" dirty="0">
                <a:latin typeface="+mj-lt"/>
              </a:rPr>
              <a:t>8</a:t>
            </a:r>
            <a:r>
              <a:rPr lang="en-US" dirty="0">
                <a:latin typeface="+mj-lt"/>
              </a:rPr>
              <a:t>,</a:t>
            </a:r>
            <a:r>
              <a:rPr lang="sr-Latn-RS" dirty="0">
                <a:latin typeface="+mj-lt"/>
              </a:rPr>
              <a:t>532</a:t>
            </a:r>
            <a:r>
              <a:rPr lang="en-US" dirty="0">
                <a:latin typeface="+mj-lt"/>
              </a:rPr>
              <a:t> mil</a:t>
            </a:r>
            <a:r>
              <a:rPr lang="sr-Latn-RS" dirty="0">
                <a:latin typeface="+mj-lt"/>
              </a:rPr>
              <a:t>. korisnika (-1%</a:t>
            </a:r>
            <a:r>
              <a:rPr lang="en-US" dirty="0">
                <a:latin typeface="+mj-lt"/>
              </a:rPr>
              <a:t>)</a:t>
            </a:r>
            <a:r>
              <a:rPr lang="sr-Latn-RS" dirty="0">
                <a:latin typeface="+mj-lt"/>
              </a:rPr>
              <a:t>, 2014. ih je bilo 9.34 mil.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Rast </a:t>
            </a:r>
            <a:r>
              <a:rPr lang="en-US" dirty="0" err="1">
                <a:latin typeface="+mj-lt"/>
              </a:rPr>
              <a:t>broja</a:t>
            </a:r>
            <a:r>
              <a:rPr lang="en-US" dirty="0">
                <a:latin typeface="+mj-lt"/>
              </a:rPr>
              <a:t> </a:t>
            </a:r>
            <a:r>
              <a:rPr lang="sr-Latn-RS" dirty="0">
                <a:latin typeface="+mj-lt"/>
              </a:rPr>
              <a:t>postpaid korisnika</a:t>
            </a:r>
            <a:r>
              <a:rPr lang="en-US" dirty="0">
                <a:latin typeface="+mj-lt"/>
              </a:rPr>
              <a:t> (</a:t>
            </a:r>
            <a:r>
              <a:rPr lang="sr-Latn-RS" dirty="0">
                <a:latin typeface="+mj-lt"/>
              </a:rPr>
              <a:t>+0,2</a:t>
            </a:r>
            <a:r>
              <a:rPr lang="en-US" dirty="0">
                <a:latin typeface="+mj-lt"/>
              </a:rPr>
              <a:t>%)</a:t>
            </a:r>
            <a:endParaRPr lang="sr-Latn-RS" dirty="0"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Broj privatnih korisnika 84,2%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Penetracija 128,5% stanovnika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Odlazni govorni saobraćaj -0,5%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Broj poslatih SMS -12%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Preneti podaci +29,3%</a:t>
            </a: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8024" y="3068960"/>
            <a:ext cx="4240358" cy="2628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894" y="4005064"/>
            <a:ext cx="4606594" cy="2474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Usluga prenosivosti broja u mobilnim mrežama</a:t>
            </a:r>
          </a:p>
          <a:p>
            <a:endParaRPr lang="sr-Latn-RS" sz="2400" b="1" dirty="0">
              <a:latin typeface="+mj-lt"/>
            </a:endParaRPr>
          </a:p>
          <a:p>
            <a:r>
              <a:rPr lang="sr-Latn-RS" dirty="0">
                <a:latin typeface="+mj-lt"/>
              </a:rPr>
              <a:t>Mesečni prosek 9187 prenosa, ukupno 110253 korisnika promenilo operatora</a:t>
            </a: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636912"/>
            <a:ext cx="4071966" cy="2302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Usluge širokopojasnog pristupa internetu</a:t>
            </a:r>
          </a:p>
          <a:p>
            <a:endParaRPr lang="sr-Latn-RS" sz="2400" b="1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EEC3D4C-5A6A-5B7E-AA39-DDC594F69D17}"/>
              </a:ext>
            </a:extLst>
          </p:cNvPr>
          <p:cNvSpPr txBox="1"/>
          <p:nvPr/>
        </p:nvSpPr>
        <p:spPr bwMode="auto">
          <a:xfrm>
            <a:off x="285720" y="2714620"/>
            <a:ext cx="438150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>
              <a:lnSpc>
                <a:spcPct val="90000"/>
              </a:lnSpc>
            </a:pPr>
            <a:r>
              <a:rPr lang="sr-Latn-RS" b="1" dirty="0">
                <a:latin typeface="+mj-lt"/>
              </a:rPr>
              <a:t>Mobilni pristup</a:t>
            </a:r>
            <a:endParaRPr lang="en-US" b="1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Courier New" pitchFamily="49" charset="0"/>
              <a:buChar char="o"/>
            </a:pPr>
            <a:endParaRPr lang="en-US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Broj aktivnih korisnika 7,4 mil. </a:t>
            </a:r>
            <a:r>
              <a:rPr lang="en-US" dirty="0">
                <a:latin typeface="+mj-lt"/>
              </a:rPr>
              <a:t>(</a:t>
            </a:r>
            <a:r>
              <a:rPr lang="sr-Latn-RS" dirty="0">
                <a:latin typeface="+mj-lt"/>
              </a:rPr>
              <a:t>+1,4</a:t>
            </a:r>
            <a:r>
              <a:rPr lang="en-US" dirty="0">
                <a:latin typeface="+mj-lt"/>
              </a:rPr>
              <a:t>%</a:t>
            </a:r>
            <a:r>
              <a:rPr lang="sr-Latn-RS" dirty="0">
                <a:latin typeface="+mj-lt"/>
              </a:rPr>
              <a:t>) </a:t>
            </a:r>
          </a:p>
          <a:p>
            <a:pPr marL="342900" indent="-342900">
              <a:lnSpc>
                <a:spcPct val="9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1060 mil. GB saobraćaja </a:t>
            </a:r>
          </a:p>
          <a:p>
            <a:pPr marL="342900" indent="-342900">
              <a:lnSpc>
                <a:spcPct val="9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Raspodela pretplatnika: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sz="1900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EC3D4C-5A6A-5B7E-AA39-DDC594F69D17}"/>
              </a:ext>
            </a:extLst>
          </p:cNvPr>
          <p:cNvSpPr txBox="1"/>
          <p:nvPr/>
        </p:nvSpPr>
        <p:spPr bwMode="auto">
          <a:xfrm>
            <a:off x="4762496" y="2714620"/>
            <a:ext cx="438150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>
              <a:lnSpc>
                <a:spcPct val="90000"/>
              </a:lnSpc>
            </a:pPr>
            <a:r>
              <a:rPr lang="sr-Latn-RS" b="1" dirty="0">
                <a:latin typeface="+mj-lt"/>
              </a:rPr>
              <a:t>Fiksni pristup</a:t>
            </a:r>
            <a:endParaRPr lang="en-US" b="1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Courier New" pitchFamily="49" charset="0"/>
              <a:buChar char="o"/>
            </a:pPr>
            <a:endParaRPr lang="en-US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Fiksni pristup 80,2% domaćinstava</a:t>
            </a:r>
          </a:p>
          <a:p>
            <a:pPr marL="342900" indent="-342900">
              <a:lnSpc>
                <a:spcPct val="9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Broj pretplatnika 2,08 mil. </a:t>
            </a:r>
            <a:r>
              <a:rPr lang="en-US" dirty="0">
                <a:latin typeface="+mj-lt"/>
              </a:rPr>
              <a:t>(</a:t>
            </a:r>
            <a:r>
              <a:rPr lang="sr-Latn-RS" dirty="0">
                <a:latin typeface="+mj-lt"/>
              </a:rPr>
              <a:t>+6,7</a:t>
            </a:r>
            <a:r>
              <a:rPr lang="en-US" dirty="0">
                <a:latin typeface="+mj-lt"/>
              </a:rPr>
              <a:t>%</a:t>
            </a:r>
            <a:r>
              <a:rPr lang="sr-Latn-RS" dirty="0">
                <a:latin typeface="+mj-lt"/>
              </a:rPr>
              <a:t>) </a:t>
            </a:r>
          </a:p>
          <a:p>
            <a:pPr marL="342900" indent="-342900">
              <a:lnSpc>
                <a:spcPct val="9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Tržišno učešće (fizička lica):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sz="1900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n-lt"/>
              <a:cs typeface="+mn-cs"/>
            </a:endParaRPr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0934" y="4078728"/>
            <a:ext cx="2418236" cy="247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38785" y="4277070"/>
            <a:ext cx="1825661" cy="1600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2E7292E-E2EF-E427-E319-37661BB042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2496" y="4014107"/>
            <a:ext cx="2378178" cy="25241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D406E68-652D-526B-B6D0-5D708B208C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53023" y="4041765"/>
            <a:ext cx="1034918" cy="248924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9C653E-3B57-0963-8D7E-A12B206ED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10B7634-AD63-3036-5262-389F2BB476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988840"/>
            <a:ext cx="6768752" cy="45356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FD82A0E-BFE1-C753-002A-B6CFDB3329BA}"/>
              </a:ext>
            </a:extLst>
          </p:cNvPr>
          <p:cNvSpPr txBox="1"/>
          <p:nvPr/>
        </p:nvSpPr>
        <p:spPr>
          <a:xfrm>
            <a:off x="838201" y="1571612"/>
            <a:ext cx="76104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Usluge širokopojasnog pristupa internetu</a:t>
            </a:r>
          </a:p>
          <a:p>
            <a:endParaRPr lang="sr-Latn-RS" sz="2400" b="1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10CE681D-2778-7FB1-BED3-AC80E452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C9D1B-DDA0-7744-7154-6156F1E4A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D96C08-762B-59DC-F708-CC3DE22D09BA}"/>
              </a:ext>
            </a:extLst>
          </p:cNvPr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64978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C1F8214-04DA-FEF1-C403-3A891094FEE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2128" y="2071678"/>
            <a:ext cx="3397608" cy="47711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Usluge širokopojasnog pristupa internetu</a:t>
            </a:r>
          </a:p>
          <a:p>
            <a:endParaRPr lang="sr-Latn-RS" sz="2400" b="1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86095D6-C3B9-1379-2DDD-17B52B5ACCF4}"/>
              </a:ext>
            </a:extLst>
          </p:cNvPr>
          <p:cNvSpPr txBox="1"/>
          <p:nvPr/>
        </p:nvSpPr>
        <p:spPr bwMode="auto">
          <a:xfrm>
            <a:off x="533400" y="2438400"/>
            <a:ext cx="5253046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>
              <a:lnSpc>
                <a:spcPct val="9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Stopa penetracija usluge po opštinama i okruzima</a:t>
            </a:r>
            <a:endParaRPr lang="en-US" dirty="0">
              <a:latin typeface="+mj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sz="1900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4AFECE8-1569-2C66-F21C-F479FF178F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2870200"/>
            <a:ext cx="2128044" cy="36480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2609BB8-2FFF-DCD1-FFCB-A4A63D14F2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981" y="2893719"/>
            <a:ext cx="2005013" cy="173543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37B4619-A532-B77F-57D5-0A2A62F80A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774" y="5396109"/>
            <a:ext cx="2038220" cy="112216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5618" y="3500438"/>
            <a:ext cx="2750483" cy="310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134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sr-Latn-RS" sz="2400" b="1" dirty="0">
                <a:latin typeface="+mj-lt"/>
              </a:rPr>
              <a:t>Distribucija medijskih sadržaja</a:t>
            </a:r>
            <a:endParaRPr lang="en-US" sz="2400" b="1" dirty="0">
              <a:latin typeface="+mj-lt"/>
            </a:endParaRPr>
          </a:p>
          <a:p>
            <a:endParaRPr lang="sr-Latn-RS" sz="2400" b="1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EEC3D4C-5A6A-5B7E-AA39-DDC594F69D17}"/>
              </a:ext>
            </a:extLst>
          </p:cNvPr>
          <p:cNvSpPr txBox="1"/>
          <p:nvPr/>
        </p:nvSpPr>
        <p:spPr bwMode="auto">
          <a:xfrm>
            <a:off x="285720" y="2714620"/>
            <a:ext cx="7286676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>
              <a:buFont typeface="Courier New" pitchFamily="49" charset="0"/>
              <a:buChar char="o"/>
            </a:pPr>
            <a:r>
              <a:rPr lang="en-US" dirty="0" err="1">
                <a:latin typeface="+mj-lt"/>
              </a:rPr>
              <a:t>Registrovan</a:t>
            </a:r>
            <a:r>
              <a:rPr lang="en-US" dirty="0">
                <a:latin typeface="+mj-lt"/>
              </a:rPr>
              <a:t> </a:t>
            </a:r>
            <a:r>
              <a:rPr lang="sr-Latn-RS" dirty="0">
                <a:latin typeface="+mj-lt"/>
              </a:rPr>
              <a:t>41</a:t>
            </a:r>
            <a:r>
              <a:rPr lang="en-US" dirty="0">
                <a:latin typeface="+mj-lt"/>
              </a:rPr>
              <a:t> operator</a:t>
            </a:r>
            <a:endParaRPr lang="sr-Latn-RS" dirty="0">
              <a:latin typeface="+mj-lt"/>
            </a:endParaRPr>
          </a:p>
          <a:p>
            <a:pPr marL="342900" indent="-342900"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Broj pretplatnika 2,33 mil. (+5,2%)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Penetracija 90,02% domaćinstava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najzastupljenija distribucija preko KDS sistema (-2,5%)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97% pretplatnika prate sadržaj u digitalnom formatu</a:t>
            </a:r>
          </a:p>
          <a:p>
            <a:pPr marL="342900" indent="-342900">
              <a:lnSpc>
                <a:spcPct val="110000"/>
              </a:lnSpc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  <a:p>
            <a:pPr marL="342900" indent="-342900">
              <a:lnSpc>
                <a:spcPct val="110000"/>
              </a:lnSpc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n-lt"/>
              <a:cs typeface="+mn-cs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214818"/>
            <a:ext cx="4715041" cy="2419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48" y="2357430"/>
            <a:ext cx="120330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Ukratko o RATEL-u</a:t>
            </a:r>
          </a:p>
          <a:p>
            <a:endParaRPr lang="sr-Latn-RS" sz="2400" dirty="0">
              <a:latin typeface="+mj-lt"/>
            </a:endParaRP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nezavisna regulatorna organizacija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sprovodi utvrđenu politiku u oblasti EK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ravnomeran razvoj EK mreža i usluga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unapređenje njihovog kapaciteta i kvaliteta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podsticanje konkurencije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doprinos očuvanju i razvoju tržišta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zaštita interesa krajnjih korisnika </a:t>
            </a: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15AD6B2-751C-D4A6-9C0D-016C57A5B1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9028" y="2000240"/>
            <a:ext cx="3474687" cy="48577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sr-Latn-RS" sz="2400" b="1" dirty="0"/>
              <a:t>Distribucija medijskih sadržaja</a:t>
            </a:r>
            <a:endParaRPr lang="en-US" sz="2400" b="1" dirty="0"/>
          </a:p>
          <a:p>
            <a:endParaRPr lang="sr-Latn-RS" sz="2400" b="1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86095D6-C3B9-1379-2DDD-17B52B5ACCF4}"/>
              </a:ext>
            </a:extLst>
          </p:cNvPr>
          <p:cNvSpPr txBox="1"/>
          <p:nvPr/>
        </p:nvSpPr>
        <p:spPr bwMode="auto">
          <a:xfrm>
            <a:off x="533400" y="2438400"/>
            <a:ext cx="5253046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>
              <a:lnSpc>
                <a:spcPct val="9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Penetracija usluge DMS po opštinama i okruzima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sr-Latn-RS" dirty="0">
              <a:latin typeface="+mn-lt"/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n-lt"/>
              <a:cs typeface="+mn-cs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57701BB-7A64-4C58-644C-570B1C9DF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8879" y="2808302"/>
            <a:ext cx="2116707" cy="362523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487F4D4-A95D-EA32-5C14-90CD49DE91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651" y="3124200"/>
            <a:ext cx="1979161" cy="1676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AD86485-E33A-717A-A48F-24D36CC873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772" y="5234393"/>
            <a:ext cx="1979161" cy="81993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0184" y="4702249"/>
            <a:ext cx="4528970" cy="201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8305799" cy="3813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sr-Latn-RS" sz="2400" b="1" dirty="0"/>
              <a:t>Usluge sa dodatom vrednošću (VAS)</a:t>
            </a:r>
            <a:endParaRPr lang="en-US" sz="2400" b="1" dirty="0"/>
          </a:p>
          <a:p>
            <a:endParaRPr lang="sr-Latn-RS" sz="2400" b="1" dirty="0"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err="1"/>
              <a:t>Registrovano</a:t>
            </a:r>
            <a:r>
              <a:rPr lang="en-US" dirty="0"/>
              <a:t> </a:t>
            </a:r>
            <a:r>
              <a:rPr lang="sr-Latn-RS" dirty="0"/>
              <a:t>40</a:t>
            </a:r>
            <a:r>
              <a:rPr lang="en-US" dirty="0"/>
              <a:t> </a:t>
            </a:r>
            <a:r>
              <a:rPr lang="en-US" dirty="0" err="1"/>
              <a:t>operatora</a:t>
            </a:r>
            <a:endParaRPr lang="sr-Latn-RS" dirty="0"/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/>
              <a:t>Glasanje telefonom, marketing, zabavni sadržaj, sadržaj za decu, bulk, humanitarna pomoć, igre na sreću, SMS obaveštenja, plaćanje usluga...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/>
              <a:t>Interna numeracija operatora za prenos SMS/MMS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/>
              <a:t>Opadanje interesovanja za VAS (smartphone)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/>
              <a:t>Tržišno učešće prema prihodima</a:t>
            </a:r>
          </a:p>
          <a:p>
            <a:pPr marL="342900" indent="-342900">
              <a:lnSpc>
                <a:spcPct val="90000"/>
              </a:lnSpc>
            </a:pPr>
            <a:endParaRPr lang="sr-Latn-RS" dirty="0">
              <a:latin typeface="+mj-lt"/>
            </a:endParaRPr>
          </a:p>
          <a:p>
            <a:pPr>
              <a:buFont typeface="Courier New" pitchFamily="49" charset="0"/>
              <a:buChar char="o"/>
            </a:pPr>
            <a:endParaRPr lang="sr-Latn-RS" dirty="0">
              <a:latin typeface="+mj-lt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3500438"/>
            <a:ext cx="694850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sr-Latn-RS" sz="2400" b="1" dirty="0"/>
              <a:t>Hvala na pažnji.</a:t>
            </a:r>
            <a:endParaRPr lang="sr-Latn-RS" dirty="0">
              <a:latin typeface="+mj-lt"/>
            </a:endParaRP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Tržište elektronskih komunikacija</a:t>
            </a:r>
          </a:p>
          <a:p>
            <a:endParaRPr lang="sr-Latn-RS" sz="2400" dirty="0">
              <a:latin typeface="+mj-lt"/>
            </a:endParaRP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brze promene tehnologija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kompleksnost tehničkih rešenja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veliki broj privrednih subjekata i korisnika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začajna vrednost kapitala i visoki prihodi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neophodnost stalnog ulaganja u dalji razvoj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sr-Latn-RS" dirty="0">
                <a:latin typeface="+mj-lt"/>
              </a:rPr>
              <a:t> uspešna privredna aktivnost u oblasti EK</a:t>
            </a: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Prvih 20 operatora sa najvećim brojem EK mreža i usluga</a:t>
            </a:r>
          </a:p>
          <a:p>
            <a:endParaRPr lang="sr-Latn-RS" sz="2400" dirty="0">
              <a:latin typeface="+mj-lt"/>
            </a:endParaRPr>
          </a:p>
          <a:p>
            <a:endParaRPr lang="sr-Latn-RS" dirty="0">
              <a:latin typeface="+mj-lt"/>
            </a:endParaRP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968477"/>
              </p:ext>
            </p:extLst>
          </p:nvPr>
        </p:nvGraphicFramePr>
        <p:xfrm>
          <a:off x="971600" y="2071679"/>
          <a:ext cx="7215238" cy="4493311"/>
        </p:xfrm>
        <a:graphic>
          <a:graphicData uri="http://schemas.openxmlformats.org/drawingml/2006/table">
            <a:tbl>
              <a:tblPr/>
              <a:tblGrid>
                <a:gridCol w="289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0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1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7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07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3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133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77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Times New Roman"/>
                          <a:ea typeface="Calibri"/>
                          <a:cs typeface="Times New Roman"/>
                        </a:rPr>
                        <a:t>Δ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100" b="1" dirty="0">
                          <a:latin typeface="Times New Roman"/>
                          <a:ea typeface="Calibri"/>
                          <a:cs typeface="Times New Roman"/>
                        </a:rPr>
                        <a:t>OPERATOR</a:t>
                      </a:r>
                      <a:endParaRPr lang="en-GB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100" b="1" dirty="0">
                          <a:latin typeface="Times New Roman"/>
                          <a:ea typeface="Calibri"/>
                          <a:cs typeface="Times New Roman"/>
                        </a:rPr>
                        <a:t>SEDIŠTE</a:t>
                      </a:r>
                      <a:endParaRPr lang="en-GB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100" b="1" dirty="0">
                          <a:latin typeface="Times New Roman"/>
                          <a:ea typeface="Calibri"/>
                          <a:cs typeface="Times New Roman"/>
                        </a:rPr>
                        <a:t>DATUM UPISA</a:t>
                      </a:r>
                      <a:endParaRPr lang="en-GB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100" b="1" dirty="0">
                          <a:latin typeface="Times New Roman"/>
                          <a:ea typeface="Calibri"/>
                          <a:cs typeface="Times New Roman"/>
                        </a:rPr>
                        <a:t>BROJ USLUGA/MREŽA</a:t>
                      </a:r>
                      <a:endParaRPr lang="en-GB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100" b="1" dirty="0">
                          <a:latin typeface="Times New Roman"/>
                          <a:ea typeface="Calibri"/>
                          <a:cs typeface="Times New Roman"/>
                        </a:rPr>
                        <a:t>BROJ USLUGA</a:t>
                      </a:r>
                      <a:endParaRPr lang="en-GB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Latn-RS" sz="1100" b="1" dirty="0">
                          <a:latin typeface="Times New Roman"/>
                          <a:ea typeface="Calibri"/>
                          <a:cs typeface="Times New Roman"/>
                        </a:rPr>
                        <a:t>BROJ</a:t>
                      </a:r>
                      <a:r>
                        <a:rPr lang="sr-Latn-RS" sz="1100" b="1" baseline="0" dirty="0">
                          <a:latin typeface="Times New Roman"/>
                          <a:ea typeface="Calibri"/>
                          <a:cs typeface="Times New Roman"/>
                        </a:rPr>
                        <a:t> MREŽA</a:t>
                      </a:r>
                      <a:endParaRPr lang="en-GB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●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TELEKOM SRBIJA AD BEOGRAD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Београд-Палилула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15.08.2006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●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A1 SRBIJA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Београд-Нови Београд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01.12.2006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●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SBB DOO BEOGRAD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Београд-Вождовац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23.10.2006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Cyrl-RS" sz="11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▲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BEOTELNET-ISP DOO BEOGRAD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Београд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25.12.2006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▼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ORION TELEKOM DOO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 err="1">
                          <a:latin typeface="Times New Roman"/>
                          <a:ea typeface="Times New Roman"/>
                          <a:cs typeface="Times New Roman"/>
                        </a:rPr>
                        <a:t>Београд-Земун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23.10.2006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●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YETTEL D.O.O.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Београд-Нови Београд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31.08.2006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●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CETIN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Београд-Нови Београд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06.07.2020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●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SOFTNET DOO BEOGRAD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 err="1">
                          <a:latin typeface="Times New Roman"/>
                          <a:ea typeface="Times New Roman"/>
                          <a:cs typeface="Times New Roman"/>
                        </a:rPr>
                        <a:t>Београд-Нови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100" dirty="0" err="1">
                          <a:latin typeface="Times New Roman"/>
                          <a:ea typeface="Times New Roman"/>
                          <a:cs typeface="Times New Roman"/>
                        </a:rPr>
                        <a:t>Београд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28.02.2011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●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SAT-TRAKT DOO BAČKA TOPOLA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 err="1">
                          <a:latin typeface="Times New Roman"/>
                          <a:ea typeface="Times New Roman"/>
                          <a:cs typeface="Times New Roman"/>
                        </a:rPr>
                        <a:t>Бачка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100" dirty="0" err="1">
                          <a:latin typeface="Times New Roman"/>
                          <a:ea typeface="Times New Roman"/>
                          <a:cs typeface="Times New Roman"/>
                        </a:rPr>
                        <a:t>Топола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20.11.2006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●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AKTON DOO BEOGRAD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 err="1">
                          <a:latin typeface="Times New Roman"/>
                          <a:ea typeface="Times New Roman"/>
                          <a:cs typeface="Times New Roman"/>
                        </a:rPr>
                        <a:t>Београд-Нови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100" dirty="0" err="1">
                          <a:latin typeface="Times New Roman"/>
                          <a:ea typeface="Times New Roman"/>
                          <a:cs typeface="Times New Roman"/>
                        </a:rPr>
                        <a:t>Београд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01.12.2006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●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TRUF DOO BEOGRAD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 err="1">
                          <a:latin typeface="Times New Roman"/>
                          <a:ea typeface="Times New Roman"/>
                          <a:cs typeface="Times New Roman"/>
                        </a:rPr>
                        <a:t>Београд-Вождовац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26.05.2008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4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☼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United Group Network Infrastructure</a:t>
                      </a: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10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(ex Absolut Solutions doo Beograd)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 err="1">
                          <a:latin typeface="Times New Roman"/>
                          <a:ea typeface="Times New Roman"/>
                          <a:cs typeface="Times New Roman"/>
                        </a:rPr>
                        <a:t>Београд-Нови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100" dirty="0" err="1">
                          <a:latin typeface="Times New Roman"/>
                          <a:ea typeface="Times New Roman"/>
                          <a:cs typeface="Times New Roman"/>
                        </a:rPr>
                        <a:t>Београд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26.04.2007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●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JKP INFORMATIKA NOVI SAD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Нови Сад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24.04.2008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●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ASTRA TELEKOM DOO BEOGRAD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Београд-Нови Београд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16.11.2015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●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JOTEL DOO NIŠ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Ниш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25.12.2006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●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NETLOGIC DOO BEOGRAD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Београд-Нови Београд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01.11.2011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▲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ALTEKO DOO PETROVAC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Петровац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07.03.2016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▲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NEXT FIBER DOO NOVI PAZAR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Нови Пазар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10.04.2017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▲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RETN d.o.o. Beograd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Београд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26.09.2022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8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▲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STUR ECOMAX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 err="1">
                          <a:latin typeface="Times New Roman"/>
                          <a:ea typeface="Calibri"/>
                          <a:cs typeface="Times New Roman"/>
                        </a:rPr>
                        <a:t>Врњачка</a:t>
                      </a: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dirty="0" err="1">
                          <a:latin typeface="Times New Roman"/>
                          <a:ea typeface="Calibri"/>
                          <a:cs typeface="Times New Roman"/>
                        </a:rPr>
                        <a:t>Бања</a:t>
                      </a: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en-US" sz="1100" dirty="0" err="1">
                          <a:latin typeface="Times New Roman"/>
                          <a:ea typeface="Calibri"/>
                          <a:cs typeface="Times New Roman"/>
                        </a:rPr>
                        <a:t>Врњци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Cyrl-RS" sz="1100">
                          <a:latin typeface="Times New Roman"/>
                          <a:ea typeface="Times New Roman"/>
                          <a:cs typeface="Times New Roman"/>
                        </a:rPr>
                        <a:t>08.06.2007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Cyrl-RS" sz="11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Cyrl-RS" sz="11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sr-Cyrl-RS" sz="11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329" marR="34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Broj EK usluga i broj operatora u periodu 2014 – 2023.</a:t>
            </a:r>
          </a:p>
          <a:p>
            <a:endParaRPr lang="sr-Latn-RS" sz="2400" dirty="0">
              <a:latin typeface="+mj-lt"/>
            </a:endParaRPr>
          </a:p>
          <a:p>
            <a:endParaRPr lang="sr-Latn-RS" dirty="0">
              <a:latin typeface="+mj-lt"/>
            </a:endParaRP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000000-0008-0000-0200-000006000000}"/>
              </a:ext>
            </a:extLst>
          </p:cNvPr>
          <p:cNvGraphicFramePr/>
          <p:nvPr/>
        </p:nvGraphicFramePr>
        <p:xfrm>
          <a:off x="1367790" y="2357430"/>
          <a:ext cx="6408420" cy="3901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Broj EK usluga u toku 2023. godine u odnosu na 2022.</a:t>
            </a:r>
          </a:p>
          <a:p>
            <a:endParaRPr lang="sr-Latn-RS" sz="24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0000000-0008-0000-0400-000003000000}"/>
              </a:ext>
            </a:extLst>
          </p:cNvPr>
          <p:cNvGraphicFramePr/>
          <p:nvPr/>
        </p:nvGraphicFramePr>
        <p:xfrm>
          <a:off x="1071538" y="2143116"/>
          <a:ext cx="686054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Najzastupljenije EK usluge u periodu 2014 – 2024.</a:t>
            </a:r>
          </a:p>
          <a:p>
            <a:endParaRPr lang="sr-Latn-RS" sz="2800" dirty="0">
              <a:latin typeface="+mj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/>
          <p:nvPr/>
        </p:nvGraphicFramePr>
        <p:xfrm>
          <a:off x="785786" y="2214554"/>
          <a:ext cx="3155407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/>
          <p:nvPr/>
        </p:nvGraphicFramePr>
        <p:xfrm>
          <a:off x="5143504" y="2156506"/>
          <a:ext cx="3216604" cy="2261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/>
          <p:nvPr/>
        </p:nvGraphicFramePr>
        <p:xfrm>
          <a:off x="714348" y="4572008"/>
          <a:ext cx="3256430" cy="2055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/>
          <p:nvPr/>
        </p:nvGraphicFramePr>
        <p:xfrm>
          <a:off x="5214942" y="4429131"/>
          <a:ext cx="3143273" cy="22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071670" y="3500438"/>
            <a:ext cx="128588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+mj-lt"/>
              </a:rPr>
              <a:t>Javna</a:t>
            </a:r>
            <a:r>
              <a:rPr lang="en-US" sz="1000" dirty="0">
                <a:latin typeface="+mj-lt"/>
              </a:rPr>
              <a:t> </a:t>
            </a:r>
            <a:r>
              <a:rPr lang="en-US" sz="1000" dirty="0" err="1">
                <a:latin typeface="+mj-lt"/>
              </a:rPr>
              <a:t>govorna</a:t>
            </a:r>
            <a:r>
              <a:rPr lang="en-US" sz="1000" dirty="0">
                <a:latin typeface="+mj-lt"/>
              </a:rPr>
              <a:t> </a:t>
            </a:r>
            <a:r>
              <a:rPr lang="en-US" sz="1000" dirty="0" err="1">
                <a:latin typeface="+mj-lt"/>
              </a:rPr>
              <a:t>usluga</a:t>
            </a:r>
            <a:endParaRPr lang="en-GB" sz="10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29322" y="3500438"/>
            <a:ext cx="200026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+mj-lt"/>
              </a:rPr>
              <a:t>Pristup</a:t>
            </a:r>
            <a:r>
              <a:rPr lang="en-US" sz="1000" dirty="0">
                <a:latin typeface="+mj-lt"/>
              </a:rPr>
              <a:t> </a:t>
            </a:r>
            <a:r>
              <a:rPr lang="en-US" sz="1000" dirty="0" err="1">
                <a:latin typeface="+mj-lt"/>
              </a:rPr>
              <a:t>Internetu</a:t>
            </a:r>
            <a:r>
              <a:rPr lang="en-US" sz="1000" dirty="0">
                <a:latin typeface="+mj-lt"/>
              </a:rPr>
              <a:t> I Internet </a:t>
            </a:r>
            <a:r>
              <a:rPr lang="en-US" sz="1000" dirty="0" err="1">
                <a:latin typeface="+mj-lt"/>
              </a:rPr>
              <a:t>usluge</a:t>
            </a:r>
            <a:endParaRPr lang="en-GB" sz="1000" dirty="0" err="1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86512" y="5786454"/>
            <a:ext cx="164307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+mj-lt"/>
              </a:rPr>
              <a:t>Iznajmljivanje</a:t>
            </a:r>
            <a:r>
              <a:rPr lang="en-US" sz="1000" dirty="0">
                <a:latin typeface="+mj-lt"/>
              </a:rPr>
              <a:t> </a:t>
            </a:r>
            <a:r>
              <a:rPr lang="en-US" sz="1000" dirty="0" err="1">
                <a:latin typeface="+mj-lt"/>
              </a:rPr>
              <a:t>infrastrukture</a:t>
            </a:r>
            <a:endParaRPr lang="en-GB" sz="1000" dirty="0" err="1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71604" y="5786454"/>
            <a:ext cx="178595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+mj-lt"/>
              </a:rPr>
              <a:t>Distribucija</a:t>
            </a:r>
            <a:r>
              <a:rPr lang="en-US" sz="1000" dirty="0">
                <a:latin typeface="+mj-lt"/>
              </a:rPr>
              <a:t> </a:t>
            </a:r>
            <a:r>
              <a:rPr lang="en-US" sz="1000" dirty="0" err="1">
                <a:latin typeface="+mj-lt"/>
              </a:rPr>
              <a:t>medijskih</a:t>
            </a:r>
            <a:r>
              <a:rPr lang="en-US" sz="1000" dirty="0">
                <a:latin typeface="+mj-lt"/>
              </a:rPr>
              <a:t> </a:t>
            </a:r>
            <a:r>
              <a:rPr lang="en-US" sz="1000" dirty="0" err="1">
                <a:latin typeface="+mj-lt"/>
              </a:rPr>
              <a:t>sadržaja</a:t>
            </a:r>
            <a:endParaRPr lang="en-GB" sz="1000" dirty="0" err="1"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Broj EK mreža i broj operatora u periodu 2014 – 2023.</a:t>
            </a:r>
          </a:p>
          <a:p>
            <a:endParaRPr lang="sr-Latn-RS" sz="2400" dirty="0">
              <a:latin typeface="+mj-lt"/>
            </a:endParaRPr>
          </a:p>
          <a:p>
            <a:endParaRPr lang="sr-Latn-RS" dirty="0">
              <a:latin typeface="+mj-lt"/>
            </a:endParaRP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200-000007000000}"/>
              </a:ext>
            </a:extLst>
          </p:cNvPr>
          <p:cNvGraphicFramePr/>
          <p:nvPr/>
        </p:nvGraphicFramePr>
        <p:xfrm>
          <a:off x="1367790" y="2214554"/>
          <a:ext cx="6408420" cy="3901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B7A59AF-CADE-73B7-CEFE-12F2B85C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2E6E85-C431-4CA8-859A-C93F4C8ECD7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6CF5F6-D946-AD2D-1FB8-24BAE5D5C45F}"/>
              </a:ext>
            </a:extLst>
          </p:cNvPr>
          <p:cNvSpPr txBox="1"/>
          <p:nvPr/>
        </p:nvSpPr>
        <p:spPr>
          <a:xfrm>
            <a:off x="838201" y="1571612"/>
            <a:ext cx="76104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latin typeface="+mj-lt"/>
              </a:rPr>
              <a:t>Broj EK mreža u toku 2023. godine u odnosu na 2022.</a:t>
            </a:r>
          </a:p>
          <a:p>
            <a:endParaRPr lang="sr-Latn-RS" sz="24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  <a:p>
            <a:endParaRPr lang="sr-Latn-RS" sz="2800" dirty="0">
              <a:latin typeface="+mj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F45-F8D3-2EB8-3E5E-48E2835A3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57290" y="6572250"/>
            <a:ext cx="6072234" cy="285750"/>
          </a:xfrm>
        </p:spPr>
        <p:txBody>
          <a:bodyPr/>
          <a:lstStyle/>
          <a:p>
            <a:pPr>
              <a:defRPr/>
            </a:pPr>
            <a:r>
              <a:rPr lang="sr-Latn-RS" dirty="0"/>
              <a:t>Pregled tržišta EK u Republici Srbiji 2014 - 2024. godina </a:t>
            </a:r>
            <a:r>
              <a:rPr lang="en-US" dirty="0"/>
              <a:t>- </a:t>
            </a:r>
            <a:r>
              <a:rPr lang="sr-Latn-RS" dirty="0"/>
              <a:t>Beograd</a:t>
            </a:r>
            <a:r>
              <a:rPr lang="en-US" dirty="0"/>
              <a:t>, </a:t>
            </a:r>
            <a:r>
              <a:rPr lang="sr-Latn-RS" dirty="0"/>
              <a:t>19. novembar 2024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928662" y="2000240"/>
            <a:ext cx="7286676" cy="47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04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5716223"/>
              </p:ext>
            </p:extLst>
          </p:nvPr>
        </p:nvGraphicFramePr>
        <p:xfrm>
          <a:off x="611560" y="2085808"/>
          <a:ext cx="7429552" cy="4553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RATEL prezentacija cirilic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g.potx" id="{574537F9-50D7-4072-92BD-92639AEED446}" vid="{B9A1C89F-4218-4CA9-9883-F06FD264849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lat</Template>
  <TotalTime>6619</TotalTime>
  <Words>1258</Words>
  <Application>Microsoft Office PowerPoint</Application>
  <PresentationFormat>On-screen Show (4:3)</PresentationFormat>
  <Paragraphs>333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Courier New</vt:lpstr>
      <vt:lpstr>Times New Roman</vt:lpstr>
      <vt:lpstr>RATEL prezentacija cirilica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Slaven Djogovic</dc:creator>
  <cp:lastModifiedBy>Branko Mirkovic</cp:lastModifiedBy>
  <cp:revision>132</cp:revision>
  <dcterms:created xsi:type="dcterms:W3CDTF">2023-05-08T09:52:18Z</dcterms:created>
  <dcterms:modified xsi:type="dcterms:W3CDTF">2024-11-18T08:05:46Z</dcterms:modified>
</cp:coreProperties>
</file>